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</p:sldMasterIdLst>
  <p:notesMasterIdLst>
    <p:notesMasterId r:id="rId29"/>
  </p:notesMasterIdLst>
  <p:sldIdLst>
    <p:sldId id="285" r:id="rId2"/>
    <p:sldId id="257" r:id="rId3"/>
    <p:sldId id="266" r:id="rId4"/>
    <p:sldId id="259" r:id="rId5"/>
    <p:sldId id="258" r:id="rId6"/>
    <p:sldId id="267" r:id="rId7"/>
    <p:sldId id="265" r:id="rId8"/>
    <p:sldId id="264" r:id="rId9"/>
    <p:sldId id="263" r:id="rId10"/>
    <p:sldId id="262" r:id="rId11"/>
    <p:sldId id="274" r:id="rId12"/>
    <p:sldId id="261" r:id="rId13"/>
    <p:sldId id="260" r:id="rId14"/>
    <p:sldId id="268" r:id="rId15"/>
    <p:sldId id="269" r:id="rId16"/>
    <p:sldId id="270" r:id="rId17"/>
    <p:sldId id="271" r:id="rId18"/>
    <p:sldId id="276" r:id="rId19"/>
    <p:sldId id="288" r:id="rId20"/>
    <p:sldId id="290" r:id="rId21"/>
    <p:sldId id="273" r:id="rId22"/>
    <p:sldId id="277" r:id="rId23"/>
    <p:sldId id="282" r:id="rId24"/>
    <p:sldId id="283" r:id="rId25"/>
    <p:sldId id="286" r:id="rId26"/>
    <p:sldId id="287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1E64"/>
    <a:srgbClr val="F10FC1"/>
    <a:srgbClr val="DF5721"/>
    <a:srgbClr val="66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1445" y="-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G"/><Relationship Id="rId4" Type="http://schemas.openxmlformats.org/officeDocument/2006/relationships/image" Target="../media/image45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image" Target="../media/image42.JPG"/><Relationship Id="rId4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G"/><Relationship Id="rId4" Type="http://schemas.openxmlformats.org/officeDocument/2006/relationships/image" Target="../media/image45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image" Target="../media/image42.JPG"/><Relationship Id="rId4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3C890B-68C3-4B83-9BFC-9EEE165818C5}" type="doc">
      <dgm:prSet loTypeId="urn:microsoft.com/office/officeart/2005/8/layout/p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2F242910-835F-4888-9573-DF6362FC1F87}">
      <dgm:prSet phldrT="[Texto]"/>
      <dgm:spPr/>
      <dgm:t>
        <a:bodyPr/>
        <a:lstStyle/>
        <a:p>
          <a:r>
            <a:rPr lang="es-ES" dirty="0" smtClean="0">
              <a:latin typeface="Arial Black" panose="020B0A04020102020204" pitchFamily="34" charset="0"/>
            </a:rPr>
            <a:t>BIOMASA FORESTAL</a:t>
          </a:r>
          <a:endParaRPr lang="es-ES" dirty="0">
            <a:latin typeface="Arial Black" panose="020B0A04020102020204" pitchFamily="34" charset="0"/>
          </a:endParaRPr>
        </a:p>
      </dgm:t>
    </dgm:pt>
    <dgm:pt modelId="{AB54A8A4-C100-4CA8-9531-D10ED1F3F80B}" type="parTrans" cxnId="{4401FD26-8D1D-4126-83FD-5E3E36F2877F}">
      <dgm:prSet/>
      <dgm:spPr/>
      <dgm:t>
        <a:bodyPr/>
        <a:lstStyle/>
        <a:p>
          <a:endParaRPr lang="es-ES"/>
        </a:p>
      </dgm:t>
    </dgm:pt>
    <dgm:pt modelId="{1F2DB78E-3A4C-46D8-8914-3CB2BB0F8063}" type="sibTrans" cxnId="{4401FD26-8D1D-4126-83FD-5E3E36F2877F}">
      <dgm:prSet/>
      <dgm:spPr/>
      <dgm:t>
        <a:bodyPr/>
        <a:lstStyle/>
        <a:p>
          <a:endParaRPr lang="es-ES"/>
        </a:p>
      </dgm:t>
    </dgm:pt>
    <dgm:pt modelId="{C0B2CCE6-2B9F-4334-BC33-7896C5F13D35}">
      <dgm:prSet phldrT="[Texto]"/>
      <dgm:spPr/>
      <dgm:t>
        <a:bodyPr/>
        <a:lstStyle/>
        <a:p>
          <a:r>
            <a:rPr lang="es-ES" dirty="0" smtClean="0">
              <a:latin typeface="Arial Black" panose="020B0A04020102020204" pitchFamily="34" charset="0"/>
            </a:rPr>
            <a:t>CULTIVOS ENERGÉTICOS</a:t>
          </a:r>
          <a:endParaRPr lang="es-ES" dirty="0">
            <a:latin typeface="Arial Black" panose="020B0A04020102020204" pitchFamily="34" charset="0"/>
          </a:endParaRPr>
        </a:p>
      </dgm:t>
    </dgm:pt>
    <dgm:pt modelId="{0CC21702-3F02-494F-B669-F65047B0D655}" type="parTrans" cxnId="{942118A9-505D-4082-AD97-FC0D1035DD83}">
      <dgm:prSet/>
      <dgm:spPr/>
      <dgm:t>
        <a:bodyPr/>
        <a:lstStyle/>
        <a:p>
          <a:endParaRPr lang="es-ES"/>
        </a:p>
      </dgm:t>
    </dgm:pt>
    <dgm:pt modelId="{1F051428-0868-44D1-BFD7-96D894B32490}" type="sibTrans" cxnId="{942118A9-505D-4082-AD97-FC0D1035DD83}">
      <dgm:prSet/>
      <dgm:spPr/>
      <dgm:t>
        <a:bodyPr/>
        <a:lstStyle/>
        <a:p>
          <a:endParaRPr lang="es-ES"/>
        </a:p>
      </dgm:t>
    </dgm:pt>
    <dgm:pt modelId="{511195E6-212E-4F89-9105-C50E4910B4DB}">
      <dgm:prSet phldrT="[Texto]"/>
      <dgm:spPr/>
      <dgm:t>
        <a:bodyPr/>
        <a:lstStyle/>
        <a:p>
          <a:r>
            <a:rPr lang="es-ES" dirty="0" smtClean="0">
              <a:latin typeface="Arial Black" panose="020B0A04020102020204" pitchFamily="34" charset="0"/>
            </a:rPr>
            <a:t>RESIDUOS GANADEROS</a:t>
          </a:r>
        </a:p>
      </dgm:t>
    </dgm:pt>
    <dgm:pt modelId="{5E1E2FA0-4F41-46BF-827D-148946AF22C3}" type="parTrans" cxnId="{DFA08757-2AF3-4159-A11B-D757F7FD60AC}">
      <dgm:prSet/>
      <dgm:spPr/>
      <dgm:t>
        <a:bodyPr/>
        <a:lstStyle/>
        <a:p>
          <a:endParaRPr lang="es-ES"/>
        </a:p>
      </dgm:t>
    </dgm:pt>
    <dgm:pt modelId="{3006F68F-FDDD-4EA7-982B-B9206CEA77B6}" type="sibTrans" cxnId="{DFA08757-2AF3-4159-A11B-D757F7FD60AC}">
      <dgm:prSet/>
      <dgm:spPr/>
      <dgm:t>
        <a:bodyPr/>
        <a:lstStyle/>
        <a:p>
          <a:endParaRPr lang="es-ES"/>
        </a:p>
      </dgm:t>
    </dgm:pt>
    <dgm:pt modelId="{682B7E9A-118C-4258-BF95-DB755BC7691F}">
      <dgm:prSet phldrT="[Texto]"/>
      <dgm:spPr/>
      <dgm:t>
        <a:bodyPr/>
        <a:lstStyle/>
        <a:p>
          <a:r>
            <a:rPr lang="es-ES" dirty="0" smtClean="0">
              <a:latin typeface="Arial Black" panose="020B0A04020102020204" pitchFamily="34" charset="0"/>
            </a:rPr>
            <a:t>RESIDUOS AGRÍCOLAS</a:t>
          </a:r>
        </a:p>
      </dgm:t>
    </dgm:pt>
    <dgm:pt modelId="{0C64FCF2-A406-483F-AADD-671589781F82}" type="parTrans" cxnId="{7BB29231-AEB6-4092-BE05-21DFCC5EF05D}">
      <dgm:prSet/>
      <dgm:spPr/>
      <dgm:t>
        <a:bodyPr/>
        <a:lstStyle/>
        <a:p>
          <a:endParaRPr lang="es-ES"/>
        </a:p>
      </dgm:t>
    </dgm:pt>
    <dgm:pt modelId="{EA6AE046-8329-42C9-9589-F87FE9AEB93C}" type="sibTrans" cxnId="{7BB29231-AEB6-4092-BE05-21DFCC5EF05D}">
      <dgm:prSet/>
      <dgm:spPr/>
      <dgm:t>
        <a:bodyPr/>
        <a:lstStyle/>
        <a:p>
          <a:endParaRPr lang="es-ES"/>
        </a:p>
      </dgm:t>
    </dgm:pt>
    <dgm:pt modelId="{2F5955C8-AC02-4AC9-9628-F12468B2F074}">
      <dgm:prSet phldrT="[Texto]"/>
      <dgm:spPr/>
      <dgm:t>
        <a:bodyPr/>
        <a:lstStyle/>
        <a:p>
          <a:r>
            <a:rPr lang="es-ES" dirty="0" smtClean="0">
              <a:latin typeface="Arial Black" panose="020B0A04020102020204" pitchFamily="34" charset="0"/>
            </a:rPr>
            <a:t>RESIDUOS INDUSTRIALES</a:t>
          </a:r>
        </a:p>
      </dgm:t>
    </dgm:pt>
    <dgm:pt modelId="{029236B2-5364-4EEA-8CD4-1DD0C1A8757B}" type="parTrans" cxnId="{4718073D-A046-4038-A3B8-E240C656DFE4}">
      <dgm:prSet/>
      <dgm:spPr/>
      <dgm:t>
        <a:bodyPr/>
        <a:lstStyle/>
        <a:p>
          <a:endParaRPr lang="es-ES"/>
        </a:p>
      </dgm:t>
    </dgm:pt>
    <dgm:pt modelId="{46BC9A79-ACC3-4FC0-9DFE-0741F691AEB3}" type="sibTrans" cxnId="{4718073D-A046-4038-A3B8-E240C656DFE4}">
      <dgm:prSet/>
      <dgm:spPr/>
      <dgm:t>
        <a:bodyPr/>
        <a:lstStyle/>
        <a:p>
          <a:endParaRPr lang="es-ES"/>
        </a:p>
      </dgm:t>
    </dgm:pt>
    <dgm:pt modelId="{023AA3C4-604E-4049-B0EA-E38D37989143}">
      <dgm:prSet phldrT="[Texto]"/>
      <dgm:spPr/>
      <dgm:t>
        <a:bodyPr/>
        <a:lstStyle/>
        <a:p>
          <a:r>
            <a:rPr lang="es-ES" dirty="0" smtClean="0">
              <a:latin typeface="Arial Black" panose="020B0A04020102020204" pitchFamily="34" charset="0"/>
            </a:rPr>
            <a:t>RESIDUOS URBANOS</a:t>
          </a:r>
        </a:p>
      </dgm:t>
    </dgm:pt>
    <dgm:pt modelId="{AFCA8D65-9EA1-4C29-AEC6-2911F295B5F5}" type="parTrans" cxnId="{0B92C52A-090D-4D5F-B0CB-5D918F67D3F4}">
      <dgm:prSet/>
      <dgm:spPr/>
      <dgm:t>
        <a:bodyPr/>
        <a:lstStyle/>
        <a:p>
          <a:endParaRPr lang="es-ES"/>
        </a:p>
      </dgm:t>
    </dgm:pt>
    <dgm:pt modelId="{2E6B19BC-1204-4359-9D9F-A266E85B3CE8}" type="sibTrans" cxnId="{0B92C52A-090D-4D5F-B0CB-5D918F67D3F4}">
      <dgm:prSet/>
      <dgm:spPr/>
      <dgm:t>
        <a:bodyPr/>
        <a:lstStyle/>
        <a:p>
          <a:endParaRPr lang="es-ES"/>
        </a:p>
      </dgm:t>
    </dgm:pt>
    <dgm:pt modelId="{03A519A5-D104-4D91-885B-867FD60FEDC0}" type="pres">
      <dgm:prSet presAssocID="{283C890B-68C3-4B83-9BFC-9EEE165818C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3572A45-A08F-4DCA-B8F9-F0115CA46B78}" type="pres">
      <dgm:prSet presAssocID="{2F242910-835F-4888-9573-DF6362FC1F87}" presName="compNode" presStyleCnt="0"/>
      <dgm:spPr/>
    </dgm:pt>
    <dgm:pt modelId="{E0DDA2C8-03A7-4ECF-88CD-89334692C729}" type="pres">
      <dgm:prSet presAssocID="{2F242910-835F-4888-9573-DF6362FC1F87}" presName="pict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7324F3ED-FBC1-454F-AAF2-E0E64E623A23}" type="pres">
      <dgm:prSet presAssocID="{2F242910-835F-4888-9573-DF6362FC1F87}" presName="textRec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9FDEBC-8471-484D-87F1-7B7CEADC96F6}" type="pres">
      <dgm:prSet presAssocID="{1F2DB78E-3A4C-46D8-8914-3CB2BB0F8063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C3A42E6-5B62-4FFB-B4AC-994BFC811E37}" type="pres">
      <dgm:prSet presAssocID="{C0B2CCE6-2B9F-4334-BC33-7896C5F13D35}" presName="compNode" presStyleCnt="0"/>
      <dgm:spPr/>
    </dgm:pt>
    <dgm:pt modelId="{AA065B2B-D84B-4ACA-BC9C-6CBD5CE5586D}" type="pres">
      <dgm:prSet presAssocID="{C0B2CCE6-2B9F-4334-BC33-7896C5F13D35}" presName="pictRect" presStyleLbl="nod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86A4C5B-5081-4ABD-8917-7E2EF1D4E8E2}" type="pres">
      <dgm:prSet presAssocID="{C0B2CCE6-2B9F-4334-BC33-7896C5F13D35}" presName="textRec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4E5130-2AC8-4F78-8410-6206F1427D8F}" type="pres">
      <dgm:prSet presAssocID="{1F051428-0868-44D1-BFD7-96D894B3249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75CB76F-A9DA-4FBB-AB2B-17209ACA629E}" type="pres">
      <dgm:prSet presAssocID="{511195E6-212E-4F89-9105-C50E4910B4DB}" presName="compNode" presStyleCnt="0"/>
      <dgm:spPr/>
    </dgm:pt>
    <dgm:pt modelId="{4A616A38-10DB-4C83-A003-7A0ADBBF7F17}" type="pres">
      <dgm:prSet presAssocID="{511195E6-212E-4F89-9105-C50E4910B4DB}" presName="pict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AB8F4102-FFF5-48ED-953F-4D402A4090CC}" type="pres">
      <dgm:prSet presAssocID="{511195E6-212E-4F89-9105-C50E4910B4DB}" presName="textRec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79F25A-BD0E-4687-AD6D-CA121A99DDE6}" type="pres">
      <dgm:prSet presAssocID="{3006F68F-FDDD-4EA7-982B-B9206CEA77B6}" presName="sibTrans" presStyleLbl="sibTrans2D1" presStyleIdx="0" presStyleCnt="0"/>
      <dgm:spPr/>
      <dgm:t>
        <a:bodyPr/>
        <a:lstStyle/>
        <a:p>
          <a:endParaRPr lang="es-ES"/>
        </a:p>
      </dgm:t>
    </dgm:pt>
    <dgm:pt modelId="{B61F5B63-BA4C-4662-AC5C-BD7A10838811}" type="pres">
      <dgm:prSet presAssocID="{682B7E9A-118C-4258-BF95-DB755BC7691F}" presName="compNode" presStyleCnt="0"/>
      <dgm:spPr/>
    </dgm:pt>
    <dgm:pt modelId="{A25E370F-36D8-4ACD-AB9F-1F5D6EA06869}" type="pres">
      <dgm:prSet presAssocID="{682B7E9A-118C-4258-BF95-DB755BC7691F}" presName="pictRect" presStyleLbl="nod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B0429EAB-81C0-4234-AC58-166BFC498AE5}" type="pres">
      <dgm:prSet presAssocID="{682B7E9A-118C-4258-BF95-DB755BC7691F}" presName="textRec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611060-2939-439A-9387-6C3CE2C59348}" type="pres">
      <dgm:prSet presAssocID="{EA6AE046-8329-42C9-9589-F87FE9AEB93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743A558-A6BB-4313-B7C4-DF611486B933}" type="pres">
      <dgm:prSet presAssocID="{2F5955C8-AC02-4AC9-9628-F12468B2F074}" presName="compNode" presStyleCnt="0"/>
      <dgm:spPr/>
    </dgm:pt>
    <dgm:pt modelId="{0310A456-6734-4CB5-8076-03F901654AB1}" type="pres">
      <dgm:prSet presAssocID="{2F5955C8-AC02-4AC9-9628-F12468B2F074}" presName="pictRect" presStyleLbl="nod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E6515217-CD6F-4E8B-B8FC-C8A69668CE37}" type="pres">
      <dgm:prSet presAssocID="{2F5955C8-AC02-4AC9-9628-F12468B2F074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4A55EF-C233-4B1B-8AEC-C0A173B10A22}" type="pres">
      <dgm:prSet presAssocID="{46BC9A79-ACC3-4FC0-9DFE-0741F691AEB3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5090DFC-6561-4303-B46D-8474ECBEC50D}" type="pres">
      <dgm:prSet presAssocID="{023AA3C4-604E-4049-B0EA-E38D37989143}" presName="compNode" presStyleCnt="0"/>
      <dgm:spPr/>
    </dgm:pt>
    <dgm:pt modelId="{BA3FEDA0-B98E-4E9F-BB70-E89733DD5180}" type="pres">
      <dgm:prSet presAssocID="{023AA3C4-604E-4049-B0EA-E38D37989143}" presName="pictRect" presStyleLbl="nod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913BA315-81C2-4F5E-A18A-615173E2AF86}" type="pres">
      <dgm:prSet presAssocID="{023AA3C4-604E-4049-B0EA-E38D37989143}" presName="textRec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3B1E7F2-388B-4E3A-AE05-8060DCD37C3E}" type="presOf" srcId="{EA6AE046-8329-42C9-9589-F87FE9AEB93C}" destId="{46611060-2939-439A-9387-6C3CE2C59348}" srcOrd="0" destOrd="0" presId="urn:microsoft.com/office/officeart/2005/8/layout/pList1"/>
    <dgm:cxn modelId="{0F5BFD53-AECA-4C6A-B5F1-950455565B47}" type="presOf" srcId="{1F051428-0868-44D1-BFD7-96D894B32490}" destId="{4C4E5130-2AC8-4F78-8410-6206F1427D8F}" srcOrd="0" destOrd="0" presId="urn:microsoft.com/office/officeart/2005/8/layout/pList1"/>
    <dgm:cxn modelId="{A0A3376D-4086-464E-BAD8-A25E03E38E50}" type="presOf" srcId="{2F242910-835F-4888-9573-DF6362FC1F87}" destId="{7324F3ED-FBC1-454F-AAF2-E0E64E623A23}" srcOrd="0" destOrd="0" presId="urn:microsoft.com/office/officeart/2005/8/layout/pList1"/>
    <dgm:cxn modelId="{0B92C52A-090D-4D5F-B0CB-5D918F67D3F4}" srcId="{283C890B-68C3-4B83-9BFC-9EEE165818C5}" destId="{023AA3C4-604E-4049-B0EA-E38D37989143}" srcOrd="5" destOrd="0" parTransId="{AFCA8D65-9EA1-4C29-AEC6-2911F295B5F5}" sibTransId="{2E6B19BC-1204-4359-9D9F-A266E85B3CE8}"/>
    <dgm:cxn modelId="{D148E5A6-7FD0-4CF4-8B54-D9CE4D51C385}" type="presOf" srcId="{511195E6-212E-4F89-9105-C50E4910B4DB}" destId="{AB8F4102-FFF5-48ED-953F-4D402A4090CC}" srcOrd="0" destOrd="0" presId="urn:microsoft.com/office/officeart/2005/8/layout/pList1"/>
    <dgm:cxn modelId="{1362495B-47E4-422C-A62D-966014930523}" type="presOf" srcId="{3006F68F-FDDD-4EA7-982B-B9206CEA77B6}" destId="{6F79F25A-BD0E-4687-AD6D-CA121A99DDE6}" srcOrd="0" destOrd="0" presId="urn:microsoft.com/office/officeart/2005/8/layout/pList1"/>
    <dgm:cxn modelId="{DC6BD902-5D1D-4A94-A786-E836DD076EE1}" type="presOf" srcId="{023AA3C4-604E-4049-B0EA-E38D37989143}" destId="{913BA315-81C2-4F5E-A18A-615173E2AF86}" srcOrd="0" destOrd="0" presId="urn:microsoft.com/office/officeart/2005/8/layout/pList1"/>
    <dgm:cxn modelId="{DFA08757-2AF3-4159-A11B-D757F7FD60AC}" srcId="{283C890B-68C3-4B83-9BFC-9EEE165818C5}" destId="{511195E6-212E-4F89-9105-C50E4910B4DB}" srcOrd="2" destOrd="0" parTransId="{5E1E2FA0-4F41-46BF-827D-148946AF22C3}" sibTransId="{3006F68F-FDDD-4EA7-982B-B9206CEA77B6}"/>
    <dgm:cxn modelId="{772A050F-7518-4926-85DF-AC5E3F25105D}" type="presOf" srcId="{2F5955C8-AC02-4AC9-9628-F12468B2F074}" destId="{E6515217-CD6F-4E8B-B8FC-C8A69668CE37}" srcOrd="0" destOrd="0" presId="urn:microsoft.com/office/officeart/2005/8/layout/pList1"/>
    <dgm:cxn modelId="{7BB29231-AEB6-4092-BE05-21DFCC5EF05D}" srcId="{283C890B-68C3-4B83-9BFC-9EEE165818C5}" destId="{682B7E9A-118C-4258-BF95-DB755BC7691F}" srcOrd="3" destOrd="0" parTransId="{0C64FCF2-A406-483F-AADD-671589781F82}" sibTransId="{EA6AE046-8329-42C9-9589-F87FE9AEB93C}"/>
    <dgm:cxn modelId="{942118A9-505D-4082-AD97-FC0D1035DD83}" srcId="{283C890B-68C3-4B83-9BFC-9EEE165818C5}" destId="{C0B2CCE6-2B9F-4334-BC33-7896C5F13D35}" srcOrd="1" destOrd="0" parTransId="{0CC21702-3F02-494F-B669-F65047B0D655}" sibTransId="{1F051428-0868-44D1-BFD7-96D894B32490}"/>
    <dgm:cxn modelId="{2226310A-2052-45E4-A0C4-0DB49A9D0CA8}" type="presOf" srcId="{1F2DB78E-3A4C-46D8-8914-3CB2BB0F8063}" destId="{389FDEBC-8471-484D-87F1-7B7CEADC96F6}" srcOrd="0" destOrd="0" presId="urn:microsoft.com/office/officeart/2005/8/layout/pList1"/>
    <dgm:cxn modelId="{4718073D-A046-4038-A3B8-E240C656DFE4}" srcId="{283C890B-68C3-4B83-9BFC-9EEE165818C5}" destId="{2F5955C8-AC02-4AC9-9628-F12468B2F074}" srcOrd="4" destOrd="0" parTransId="{029236B2-5364-4EEA-8CD4-1DD0C1A8757B}" sibTransId="{46BC9A79-ACC3-4FC0-9DFE-0741F691AEB3}"/>
    <dgm:cxn modelId="{F32F4388-3DB7-4A17-8130-146097B6A381}" type="presOf" srcId="{283C890B-68C3-4B83-9BFC-9EEE165818C5}" destId="{03A519A5-D104-4D91-885B-867FD60FEDC0}" srcOrd="0" destOrd="0" presId="urn:microsoft.com/office/officeart/2005/8/layout/pList1"/>
    <dgm:cxn modelId="{3203EB1F-16F3-42BB-9003-E2F166AEFD88}" type="presOf" srcId="{C0B2CCE6-2B9F-4334-BC33-7896C5F13D35}" destId="{A86A4C5B-5081-4ABD-8917-7E2EF1D4E8E2}" srcOrd="0" destOrd="0" presId="urn:microsoft.com/office/officeart/2005/8/layout/pList1"/>
    <dgm:cxn modelId="{4401FD26-8D1D-4126-83FD-5E3E36F2877F}" srcId="{283C890B-68C3-4B83-9BFC-9EEE165818C5}" destId="{2F242910-835F-4888-9573-DF6362FC1F87}" srcOrd="0" destOrd="0" parTransId="{AB54A8A4-C100-4CA8-9531-D10ED1F3F80B}" sibTransId="{1F2DB78E-3A4C-46D8-8914-3CB2BB0F8063}"/>
    <dgm:cxn modelId="{41F84179-7961-4EA3-A8C8-0DFC93EFDA41}" type="presOf" srcId="{46BC9A79-ACC3-4FC0-9DFE-0741F691AEB3}" destId="{A44A55EF-C233-4B1B-8AEC-C0A173B10A22}" srcOrd="0" destOrd="0" presId="urn:microsoft.com/office/officeart/2005/8/layout/pList1"/>
    <dgm:cxn modelId="{216E045D-D70F-4154-811D-36F0F10A29A8}" type="presOf" srcId="{682B7E9A-118C-4258-BF95-DB755BC7691F}" destId="{B0429EAB-81C0-4234-AC58-166BFC498AE5}" srcOrd="0" destOrd="0" presId="urn:microsoft.com/office/officeart/2005/8/layout/pList1"/>
    <dgm:cxn modelId="{62E5B0E0-C31F-4DEC-9A7C-32698691887B}" type="presParOf" srcId="{03A519A5-D104-4D91-885B-867FD60FEDC0}" destId="{B3572A45-A08F-4DCA-B8F9-F0115CA46B78}" srcOrd="0" destOrd="0" presId="urn:microsoft.com/office/officeart/2005/8/layout/pList1"/>
    <dgm:cxn modelId="{AA0AF75A-00A6-4697-89A8-DB6914955128}" type="presParOf" srcId="{B3572A45-A08F-4DCA-B8F9-F0115CA46B78}" destId="{E0DDA2C8-03A7-4ECF-88CD-89334692C729}" srcOrd="0" destOrd="0" presId="urn:microsoft.com/office/officeart/2005/8/layout/pList1"/>
    <dgm:cxn modelId="{0F484451-CE6B-4CAB-9CF1-20E29F20EE55}" type="presParOf" srcId="{B3572A45-A08F-4DCA-B8F9-F0115CA46B78}" destId="{7324F3ED-FBC1-454F-AAF2-E0E64E623A23}" srcOrd="1" destOrd="0" presId="urn:microsoft.com/office/officeart/2005/8/layout/pList1"/>
    <dgm:cxn modelId="{E02A40E3-D9BD-4140-9CFB-025F22EAB998}" type="presParOf" srcId="{03A519A5-D104-4D91-885B-867FD60FEDC0}" destId="{389FDEBC-8471-484D-87F1-7B7CEADC96F6}" srcOrd="1" destOrd="0" presId="urn:microsoft.com/office/officeart/2005/8/layout/pList1"/>
    <dgm:cxn modelId="{F3126AF5-7A40-4DFC-A2C9-DAE4752F1BCD}" type="presParOf" srcId="{03A519A5-D104-4D91-885B-867FD60FEDC0}" destId="{6C3A42E6-5B62-4FFB-B4AC-994BFC811E37}" srcOrd="2" destOrd="0" presId="urn:microsoft.com/office/officeart/2005/8/layout/pList1"/>
    <dgm:cxn modelId="{F8E571EA-9656-4C4E-BEB1-597F2A0CAED4}" type="presParOf" srcId="{6C3A42E6-5B62-4FFB-B4AC-994BFC811E37}" destId="{AA065B2B-D84B-4ACA-BC9C-6CBD5CE5586D}" srcOrd="0" destOrd="0" presId="urn:microsoft.com/office/officeart/2005/8/layout/pList1"/>
    <dgm:cxn modelId="{5018798D-5D86-4464-93A2-7550C86AB1F2}" type="presParOf" srcId="{6C3A42E6-5B62-4FFB-B4AC-994BFC811E37}" destId="{A86A4C5B-5081-4ABD-8917-7E2EF1D4E8E2}" srcOrd="1" destOrd="0" presId="urn:microsoft.com/office/officeart/2005/8/layout/pList1"/>
    <dgm:cxn modelId="{0F8D77C2-80AA-4D14-9276-72734CCCC244}" type="presParOf" srcId="{03A519A5-D104-4D91-885B-867FD60FEDC0}" destId="{4C4E5130-2AC8-4F78-8410-6206F1427D8F}" srcOrd="3" destOrd="0" presId="urn:microsoft.com/office/officeart/2005/8/layout/pList1"/>
    <dgm:cxn modelId="{A4D18BF1-29ED-45F0-AB29-593107679B3D}" type="presParOf" srcId="{03A519A5-D104-4D91-885B-867FD60FEDC0}" destId="{875CB76F-A9DA-4FBB-AB2B-17209ACA629E}" srcOrd="4" destOrd="0" presId="urn:microsoft.com/office/officeart/2005/8/layout/pList1"/>
    <dgm:cxn modelId="{DC849D93-87E8-4D42-989E-A0206ADDFC80}" type="presParOf" srcId="{875CB76F-A9DA-4FBB-AB2B-17209ACA629E}" destId="{4A616A38-10DB-4C83-A003-7A0ADBBF7F17}" srcOrd="0" destOrd="0" presId="urn:microsoft.com/office/officeart/2005/8/layout/pList1"/>
    <dgm:cxn modelId="{48385B29-0572-44D4-B5DF-8AA25D8EEEB7}" type="presParOf" srcId="{875CB76F-A9DA-4FBB-AB2B-17209ACA629E}" destId="{AB8F4102-FFF5-48ED-953F-4D402A4090CC}" srcOrd="1" destOrd="0" presId="urn:microsoft.com/office/officeart/2005/8/layout/pList1"/>
    <dgm:cxn modelId="{05610C01-20D4-4563-9496-DDBD2002F1BB}" type="presParOf" srcId="{03A519A5-D104-4D91-885B-867FD60FEDC0}" destId="{6F79F25A-BD0E-4687-AD6D-CA121A99DDE6}" srcOrd="5" destOrd="0" presId="urn:microsoft.com/office/officeart/2005/8/layout/pList1"/>
    <dgm:cxn modelId="{D9BECA61-268F-469F-A7E6-CA5CC6948606}" type="presParOf" srcId="{03A519A5-D104-4D91-885B-867FD60FEDC0}" destId="{B61F5B63-BA4C-4662-AC5C-BD7A10838811}" srcOrd="6" destOrd="0" presId="urn:microsoft.com/office/officeart/2005/8/layout/pList1"/>
    <dgm:cxn modelId="{66AAE612-91E5-476C-BFC3-E12C44B62C64}" type="presParOf" srcId="{B61F5B63-BA4C-4662-AC5C-BD7A10838811}" destId="{A25E370F-36D8-4ACD-AB9F-1F5D6EA06869}" srcOrd="0" destOrd="0" presId="urn:microsoft.com/office/officeart/2005/8/layout/pList1"/>
    <dgm:cxn modelId="{13903EFB-DCA0-438A-B03A-7E405DF2F34B}" type="presParOf" srcId="{B61F5B63-BA4C-4662-AC5C-BD7A10838811}" destId="{B0429EAB-81C0-4234-AC58-166BFC498AE5}" srcOrd="1" destOrd="0" presId="urn:microsoft.com/office/officeart/2005/8/layout/pList1"/>
    <dgm:cxn modelId="{EF318027-BFF2-4BF0-AE33-D587BBF1B3B5}" type="presParOf" srcId="{03A519A5-D104-4D91-885B-867FD60FEDC0}" destId="{46611060-2939-439A-9387-6C3CE2C59348}" srcOrd="7" destOrd="0" presId="urn:microsoft.com/office/officeart/2005/8/layout/pList1"/>
    <dgm:cxn modelId="{91FB6802-B0DC-4A89-A9D8-BE226EC42983}" type="presParOf" srcId="{03A519A5-D104-4D91-885B-867FD60FEDC0}" destId="{6743A558-A6BB-4313-B7C4-DF611486B933}" srcOrd="8" destOrd="0" presId="urn:microsoft.com/office/officeart/2005/8/layout/pList1"/>
    <dgm:cxn modelId="{CAEAC3B2-4D99-4830-B2CF-01D1333B0D00}" type="presParOf" srcId="{6743A558-A6BB-4313-B7C4-DF611486B933}" destId="{0310A456-6734-4CB5-8076-03F901654AB1}" srcOrd="0" destOrd="0" presId="urn:microsoft.com/office/officeart/2005/8/layout/pList1"/>
    <dgm:cxn modelId="{EA96AF2E-02A4-4CEC-BC24-6869017AF927}" type="presParOf" srcId="{6743A558-A6BB-4313-B7C4-DF611486B933}" destId="{E6515217-CD6F-4E8B-B8FC-C8A69668CE37}" srcOrd="1" destOrd="0" presId="urn:microsoft.com/office/officeart/2005/8/layout/pList1"/>
    <dgm:cxn modelId="{76AAC17E-4E55-4408-89FC-4F337F469B77}" type="presParOf" srcId="{03A519A5-D104-4D91-885B-867FD60FEDC0}" destId="{A44A55EF-C233-4B1B-8AEC-C0A173B10A22}" srcOrd="9" destOrd="0" presId="urn:microsoft.com/office/officeart/2005/8/layout/pList1"/>
    <dgm:cxn modelId="{6CDCF5F5-9E90-446C-9C58-BC0D6EC9F9B7}" type="presParOf" srcId="{03A519A5-D104-4D91-885B-867FD60FEDC0}" destId="{D5090DFC-6561-4303-B46D-8474ECBEC50D}" srcOrd="10" destOrd="0" presId="urn:microsoft.com/office/officeart/2005/8/layout/pList1"/>
    <dgm:cxn modelId="{D74C3745-2642-424D-9F74-DED7481F95BE}" type="presParOf" srcId="{D5090DFC-6561-4303-B46D-8474ECBEC50D}" destId="{BA3FEDA0-B98E-4E9F-BB70-E89733DD5180}" srcOrd="0" destOrd="0" presId="urn:microsoft.com/office/officeart/2005/8/layout/pList1"/>
    <dgm:cxn modelId="{77E0E8C5-CC41-46B3-B72A-17B34F26D0EC}" type="presParOf" srcId="{D5090DFC-6561-4303-B46D-8474ECBEC50D}" destId="{913BA315-81C2-4F5E-A18A-615173E2AF8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32FFE9-EE5B-4FE7-AA95-932C1800FFF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314CB39-CB14-4E3C-AB2C-55D85377ECA7}">
      <dgm:prSet phldrT="[Texto]" custT="1"/>
      <dgm:spPr/>
      <dgm:t>
        <a:bodyPr/>
        <a:lstStyle/>
        <a:p>
          <a:r>
            <a:rPr lang="es-ES" sz="2800" b="1" dirty="0" smtClean="0">
              <a:latin typeface="Arial Black" panose="020B0A04020102020204" pitchFamily="34" charset="0"/>
            </a:rPr>
            <a:t>Residuos agrícolas herbáceos</a:t>
          </a:r>
          <a:endParaRPr lang="es-ES" sz="2800" dirty="0">
            <a:latin typeface="Arial Black" panose="020B0A04020102020204" pitchFamily="34" charset="0"/>
          </a:endParaRPr>
        </a:p>
      </dgm:t>
    </dgm:pt>
    <dgm:pt modelId="{9E86A2EA-B737-445C-ADB6-9853B3B43ADD}" type="parTrans" cxnId="{3FA77384-B802-4F28-9B05-E15B93BB5F6F}">
      <dgm:prSet/>
      <dgm:spPr/>
      <dgm:t>
        <a:bodyPr/>
        <a:lstStyle/>
        <a:p>
          <a:endParaRPr lang="es-ES"/>
        </a:p>
      </dgm:t>
    </dgm:pt>
    <dgm:pt modelId="{8B87949C-B7AD-47A9-987E-B46D04AB580A}" type="sibTrans" cxnId="{3FA77384-B802-4F28-9B05-E15B93BB5F6F}">
      <dgm:prSet/>
      <dgm:spPr/>
      <dgm:t>
        <a:bodyPr/>
        <a:lstStyle/>
        <a:p>
          <a:endParaRPr lang="es-ES"/>
        </a:p>
      </dgm:t>
    </dgm:pt>
    <dgm:pt modelId="{FD853544-E4B9-46D9-8F35-17396F1F4540}">
      <dgm:prSet phldrT="[Texto]" custT="1"/>
      <dgm:spPr/>
      <dgm:t>
        <a:bodyPr/>
        <a:lstStyle/>
        <a:p>
          <a:r>
            <a:rPr lang="es-ES" sz="2000" dirty="0" smtClean="0"/>
            <a:t>Procedentes de cultivos anuales herbáceos (paja de cereal, restos de cultivos hortícolas, …)</a:t>
          </a:r>
          <a:endParaRPr lang="es-ES" sz="2000" dirty="0"/>
        </a:p>
      </dgm:t>
    </dgm:pt>
    <dgm:pt modelId="{673E24FC-70B9-490B-B91C-2764F399B326}" type="parTrans" cxnId="{001B7C65-BA76-489F-8489-89D08E20A65A}">
      <dgm:prSet/>
      <dgm:spPr/>
      <dgm:t>
        <a:bodyPr/>
        <a:lstStyle/>
        <a:p>
          <a:endParaRPr lang="es-ES"/>
        </a:p>
      </dgm:t>
    </dgm:pt>
    <dgm:pt modelId="{B6318341-8448-4844-848A-4DBE5B90CDB1}" type="sibTrans" cxnId="{001B7C65-BA76-489F-8489-89D08E20A65A}">
      <dgm:prSet/>
      <dgm:spPr/>
      <dgm:t>
        <a:bodyPr/>
        <a:lstStyle/>
        <a:p>
          <a:endParaRPr lang="es-ES"/>
        </a:p>
      </dgm:t>
    </dgm:pt>
    <dgm:pt modelId="{8557C6B7-9B42-40CE-9C04-28A2408DCB3F}">
      <dgm:prSet phldrT="[Texto]" custT="1"/>
      <dgm:spPr/>
      <dgm:t>
        <a:bodyPr/>
        <a:lstStyle/>
        <a:p>
          <a:r>
            <a:rPr lang="es-ES" sz="2800" b="1" dirty="0" smtClean="0">
              <a:latin typeface="Arial Black" panose="020B0A04020102020204" pitchFamily="34" charset="0"/>
            </a:rPr>
            <a:t>Residuos agrícolas leñosos</a:t>
          </a:r>
          <a:endParaRPr lang="es-ES" sz="2800" dirty="0">
            <a:latin typeface="Arial Black" panose="020B0A04020102020204" pitchFamily="34" charset="0"/>
          </a:endParaRPr>
        </a:p>
      </dgm:t>
    </dgm:pt>
    <dgm:pt modelId="{DA3DAE75-043C-4B1B-AC9E-5395D6CA4847}" type="parTrans" cxnId="{186A6619-898A-4D10-8A65-7AA00389C05B}">
      <dgm:prSet/>
      <dgm:spPr/>
      <dgm:t>
        <a:bodyPr/>
        <a:lstStyle/>
        <a:p>
          <a:endParaRPr lang="es-ES"/>
        </a:p>
      </dgm:t>
    </dgm:pt>
    <dgm:pt modelId="{93BF0178-6EF8-4011-BBE5-30C909819DA9}" type="sibTrans" cxnId="{186A6619-898A-4D10-8A65-7AA00389C05B}">
      <dgm:prSet/>
      <dgm:spPr/>
      <dgm:t>
        <a:bodyPr/>
        <a:lstStyle/>
        <a:p>
          <a:endParaRPr lang="es-ES"/>
        </a:p>
      </dgm:t>
    </dgm:pt>
    <dgm:pt modelId="{1A302E21-1758-42E9-B5DC-892533008CDA}">
      <dgm:prSet phldrT="[Texto]" custT="1"/>
      <dgm:spPr/>
      <dgm:t>
        <a:bodyPr/>
        <a:lstStyle/>
        <a:p>
          <a:r>
            <a:rPr lang="es-ES" sz="2000" dirty="0" smtClean="0"/>
            <a:t>procedentes de la poda de </a:t>
          </a:r>
          <a:r>
            <a:rPr lang="es-ES" sz="2000" b="1" dirty="0" smtClean="0"/>
            <a:t>vid, olivos y frutales.</a:t>
          </a:r>
          <a:endParaRPr lang="es-ES" sz="2000" b="1" dirty="0"/>
        </a:p>
      </dgm:t>
    </dgm:pt>
    <dgm:pt modelId="{149A1087-1484-4777-A41E-1B44DE86EDA2}" type="parTrans" cxnId="{B0DCAF0B-970A-4F3D-B006-3025BC3BDF74}">
      <dgm:prSet/>
      <dgm:spPr/>
      <dgm:t>
        <a:bodyPr/>
        <a:lstStyle/>
        <a:p>
          <a:endParaRPr lang="es-ES"/>
        </a:p>
      </dgm:t>
    </dgm:pt>
    <dgm:pt modelId="{47F995FF-6CAA-4CF5-9211-B508755BFBCC}" type="sibTrans" cxnId="{B0DCAF0B-970A-4F3D-B006-3025BC3BDF74}">
      <dgm:prSet/>
      <dgm:spPr/>
      <dgm:t>
        <a:bodyPr/>
        <a:lstStyle/>
        <a:p>
          <a:endParaRPr lang="es-ES"/>
        </a:p>
      </dgm:t>
    </dgm:pt>
    <dgm:pt modelId="{EC2F9F9C-6A55-4DD1-9DB0-DF3673C645F6}">
      <dgm:prSet phldrT="[Texto]"/>
      <dgm:spPr/>
      <dgm:t>
        <a:bodyPr/>
        <a:lstStyle/>
        <a:p>
          <a:endParaRPr lang="es-ES" sz="2500" dirty="0"/>
        </a:p>
      </dgm:t>
    </dgm:pt>
    <dgm:pt modelId="{133C809E-D753-4E02-A9C7-13D66A58C69E}" type="parTrans" cxnId="{FA2DCBEA-C075-4338-AA1D-0D6E1E1DC162}">
      <dgm:prSet/>
      <dgm:spPr/>
      <dgm:t>
        <a:bodyPr/>
        <a:lstStyle/>
        <a:p>
          <a:endParaRPr lang="es-ES"/>
        </a:p>
      </dgm:t>
    </dgm:pt>
    <dgm:pt modelId="{4B216DC7-8239-442E-AD73-185D6A0FCC08}" type="sibTrans" cxnId="{FA2DCBEA-C075-4338-AA1D-0D6E1E1DC162}">
      <dgm:prSet/>
      <dgm:spPr/>
      <dgm:t>
        <a:bodyPr/>
        <a:lstStyle/>
        <a:p>
          <a:endParaRPr lang="es-ES"/>
        </a:p>
      </dgm:t>
    </dgm:pt>
    <dgm:pt modelId="{452FE1F3-8DCB-470F-AE4A-77824397A14A}">
      <dgm:prSet phldrT="[Texto]"/>
      <dgm:spPr/>
      <dgm:t>
        <a:bodyPr/>
        <a:lstStyle/>
        <a:p>
          <a:endParaRPr lang="es-ES" sz="2500" dirty="0"/>
        </a:p>
      </dgm:t>
    </dgm:pt>
    <dgm:pt modelId="{C3568A1F-F87B-42AC-91DF-DD08F5CCCD0E}" type="parTrans" cxnId="{E19C0C43-51D5-44A1-8127-4D5D4D0E2B7C}">
      <dgm:prSet/>
      <dgm:spPr/>
      <dgm:t>
        <a:bodyPr/>
        <a:lstStyle/>
        <a:p>
          <a:endParaRPr lang="es-ES"/>
        </a:p>
      </dgm:t>
    </dgm:pt>
    <dgm:pt modelId="{D8ED0005-9093-46F2-B3FD-8DAAFC29E97A}" type="sibTrans" cxnId="{E19C0C43-51D5-44A1-8127-4D5D4D0E2B7C}">
      <dgm:prSet/>
      <dgm:spPr/>
      <dgm:t>
        <a:bodyPr/>
        <a:lstStyle/>
        <a:p>
          <a:endParaRPr lang="es-ES"/>
        </a:p>
      </dgm:t>
    </dgm:pt>
    <dgm:pt modelId="{F7FFF82D-BF7F-4BD1-8FAA-F2AFBF56EE1F}">
      <dgm:prSet phldrT="[Texto]"/>
      <dgm:spPr/>
      <dgm:t>
        <a:bodyPr/>
        <a:lstStyle/>
        <a:p>
          <a:endParaRPr lang="es-ES" sz="2500" dirty="0"/>
        </a:p>
      </dgm:t>
    </dgm:pt>
    <dgm:pt modelId="{15D54D2E-B4C3-4A46-AC8F-D8B06FD8B6C7}" type="sibTrans" cxnId="{6E5A5FF3-0867-4827-8EBD-7264777C03A5}">
      <dgm:prSet/>
      <dgm:spPr/>
      <dgm:t>
        <a:bodyPr/>
        <a:lstStyle/>
        <a:p>
          <a:endParaRPr lang="es-ES"/>
        </a:p>
      </dgm:t>
    </dgm:pt>
    <dgm:pt modelId="{662BA374-FE13-41FD-B6D5-0FE1D007CCFA}" type="parTrans" cxnId="{6E5A5FF3-0867-4827-8EBD-7264777C03A5}">
      <dgm:prSet/>
      <dgm:spPr/>
      <dgm:t>
        <a:bodyPr/>
        <a:lstStyle/>
        <a:p>
          <a:endParaRPr lang="es-ES"/>
        </a:p>
      </dgm:t>
    </dgm:pt>
    <dgm:pt modelId="{B58BBD53-345C-4E05-A24F-29774029222D}">
      <dgm:prSet phldrT="[Texto]" custT="1"/>
      <dgm:spPr/>
      <dgm:t>
        <a:bodyPr/>
        <a:lstStyle/>
        <a:p>
          <a:endParaRPr lang="es-ES" sz="2000" dirty="0"/>
        </a:p>
      </dgm:t>
    </dgm:pt>
    <dgm:pt modelId="{DD4BB3AF-3152-4DB9-98BD-2396A348C50E}" type="parTrans" cxnId="{C7C99210-A8CC-42D9-8BB4-950F93669D91}">
      <dgm:prSet/>
      <dgm:spPr/>
      <dgm:t>
        <a:bodyPr/>
        <a:lstStyle/>
        <a:p>
          <a:endParaRPr lang="es-ES"/>
        </a:p>
      </dgm:t>
    </dgm:pt>
    <dgm:pt modelId="{B380BB6A-8F2E-45A8-9B24-A441CE0F69D3}" type="sibTrans" cxnId="{C7C99210-A8CC-42D9-8BB4-950F93669D91}">
      <dgm:prSet/>
      <dgm:spPr/>
      <dgm:t>
        <a:bodyPr/>
        <a:lstStyle/>
        <a:p>
          <a:endParaRPr lang="es-ES"/>
        </a:p>
      </dgm:t>
    </dgm:pt>
    <dgm:pt modelId="{680FB4F8-0D98-40A4-83EC-80A3CB23923A}">
      <dgm:prSet phldrT="[Texto]"/>
      <dgm:spPr/>
      <dgm:t>
        <a:bodyPr/>
        <a:lstStyle/>
        <a:p>
          <a:endParaRPr lang="es-ES" sz="2500" dirty="0"/>
        </a:p>
      </dgm:t>
    </dgm:pt>
    <dgm:pt modelId="{E2A9210E-11E0-480A-90E2-BD3A27EB2EDA}" type="sibTrans" cxnId="{40B577D9-FED8-4820-910F-3EBCF7A4C0C4}">
      <dgm:prSet/>
      <dgm:spPr/>
      <dgm:t>
        <a:bodyPr/>
        <a:lstStyle/>
        <a:p>
          <a:endParaRPr lang="es-ES"/>
        </a:p>
      </dgm:t>
    </dgm:pt>
    <dgm:pt modelId="{DBDBB980-B221-429D-8CC0-A12920133EB9}" type="parTrans" cxnId="{40B577D9-FED8-4820-910F-3EBCF7A4C0C4}">
      <dgm:prSet/>
      <dgm:spPr/>
      <dgm:t>
        <a:bodyPr/>
        <a:lstStyle/>
        <a:p>
          <a:endParaRPr lang="es-ES"/>
        </a:p>
      </dgm:t>
    </dgm:pt>
    <dgm:pt modelId="{AA0B9C45-B066-4703-B921-831BDB0EE3EE}" type="pres">
      <dgm:prSet presAssocID="{5932FFE9-EE5B-4FE7-AA95-932C1800FF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2082596-B095-4E2A-A9CE-72ADA8E0170F}" type="pres">
      <dgm:prSet presAssocID="{8314CB39-CB14-4E3C-AB2C-55D85377ECA7}" presName="parentText" presStyleLbl="node1" presStyleIdx="0" presStyleCnt="2" custLinFactNeighborX="7137" custLinFactNeighborY="-13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2364E6-FFF2-4A0C-991A-540B256744B5}" type="pres">
      <dgm:prSet presAssocID="{8314CB39-CB14-4E3C-AB2C-55D85377ECA7}" presName="childText" presStyleLbl="revTx" presStyleIdx="0" presStyleCnt="2" custLinFactNeighborY="1980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709FDB-555F-48AC-B57B-C6F95DD22A44}" type="pres">
      <dgm:prSet presAssocID="{8557C6B7-9B42-40CE-9C04-28A2408DCB3F}" presName="parentText" presStyleLbl="node1" presStyleIdx="1" presStyleCnt="2" custLinFactNeighborY="-4934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633A74-2D0B-4E02-8C75-8797C1C65064}" type="pres">
      <dgm:prSet presAssocID="{8557C6B7-9B42-40CE-9C04-28A2408DCB3F}" presName="childText" presStyleLbl="revTx" presStyleIdx="1" presStyleCnt="2" custLinFactNeighborX="405" custLinFactNeighborY="-305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AE8C156-F238-497E-96C7-C04CCD044C97}" type="presOf" srcId="{EC2F9F9C-6A55-4DD1-9DB0-DF3673C645F6}" destId="{C62364E6-FFF2-4A0C-991A-540B256744B5}" srcOrd="0" destOrd="2" presId="urn:microsoft.com/office/officeart/2005/8/layout/vList2"/>
    <dgm:cxn modelId="{001B7C65-BA76-489F-8489-89D08E20A65A}" srcId="{8314CB39-CB14-4E3C-AB2C-55D85377ECA7}" destId="{FD853544-E4B9-46D9-8F35-17396F1F4540}" srcOrd="0" destOrd="0" parTransId="{673E24FC-70B9-490B-B91C-2764F399B326}" sibTransId="{B6318341-8448-4844-848A-4DBE5B90CDB1}"/>
    <dgm:cxn modelId="{6E5A5FF3-0867-4827-8EBD-7264777C03A5}" srcId="{8314CB39-CB14-4E3C-AB2C-55D85377ECA7}" destId="{F7FFF82D-BF7F-4BD1-8FAA-F2AFBF56EE1F}" srcOrd="4" destOrd="0" parTransId="{662BA374-FE13-41FD-B6D5-0FE1D007CCFA}" sibTransId="{15D54D2E-B4C3-4A46-AC8F-D8B06FD8B6C7}"/>
    <dgm:cxn modelId="{0E83D162-31CE-4985-869C-272DB089B91F}" type="presOf" srcId="{FD853544-E4B9-46D9-8F35-17396F1F4540}" destId="{C62364E6-FFF2-4A0C-991A-540B256744B5}" srcOrd="0" destOrd="0" presId="urn:microsoft.com/office/officeart/2005/8/layout/vList2"/>
    <dgm:cxn modelId="{186A6619-898A-4D10-8A65-7AA00389C05B}" srcId="{5932FFE9-EE5B-4FE7-AA95-932C1800FFF3}" destId="{8557C6B7-9B42-40CE-9C04-28A2408DCB3F}" srcOrd="1" destOrd="0" parTransId="{DA3DAE75-043C-4B1B-AC9E-5395D6CA4847}" sibTransId="{93BF0178-6EF8-4011-BBE5-30C909819DA9}"/>
    <dgm:cxn modelId="{C7C99210-A8CC-42D9-8BB4-950F93669D91}" srcId="{8314CB39-CB14-4E3C-AB2C-55D85377ECA7}" destId="{B58BBD53-345C-4E05-A24F-29774029222D}" srcOrd="1" destOrd="0" parTransId="{DD4BB3AF-3152-4DB9-98BD-2396A348C50E}" sibTransId="{B380BB6A-8F2E-45A8-9B24-A441CE0F69D3}"/>
    <dgm:cxn modelId="{7A30645F-7464-49F1-B769-A522B2C4B037}" type="presOf" srcId="{8557C6B7-9B42-40CE-9C04-28A2408DCB3F}" destId="{FB709FDB-555F-48AC-B57B-C6F95DD22A44}" srcOrd="0" destOrd="0" presId="urn:microsoft.com/office/officeart/2005/8/layout/vList2"/>
    <dgm:cxn modelId="{E8188061-AFCA-4522-9EEF-C005A8BBCD86}" type="presOf" srcId="{452FE1F3-8DCB-470F-AE4A-77824397A14A}" destId="{C62364E6-FFF2-4A0C-991A-540B256744B5}" srcOrd="0" destOrd="3" presId="urn:microsoft.com/office/officeart/2005/8/layout/vList2"/>
    <dgm:cxn modelId="{F6D383F3-C7A2-4AEB-A874-400C38AF22B7}" type="presOf" srcId="{B58BBD53-345C-4E05-A24F-29774029222D}" destId="{C62364E6-FFF2-4A0C-991A-540B256744B5}" srcOrd="0" destOrd="1" presId="urn:microsoft.com/office/officeart/2005/8/layout/vList2"/>
    <dgm:cxn modelId="{40B577D9-FED8-4820-910F-3EBCF7A4C0C4}" srcId="{8314CB39-CB14-4E3C-AB2C-55D85377ECA7}" destId="{680FB4F8-0D98-40A4-83EC-80A3CB23923A}" srcOrd="5" destOrd="0" parTransId="{DBDBB980-B221-429D-8CC0-A12920133EB9}" sibTransId="{E2A9210E-11E0-480A-90E2-BD3A27EB2EDA}"/>
    <dgm:cxn modelId="{BCC93D99-9B46-4B3E-8948-BB72BB937DBC}" type="presOf" srcId="{680FB4F8-0D98-40A4-83EC-80A3CB23923A}" destId="{C62364E6-FFF2-4A0C-991A-540B256744B5}" srcOrd="0" destOrd="5" presId="urn:microsoft.com/office/officeart/2005/8/layout/vList2"/>
    <dgm:cxn modelId="{3FA77384-B802-4F28-9B05-E15B93BB5F6F}" srcId="{5932FFE9-EE5B-4FE7-AA95-932C1800FFF3}" destId="{8314CB39-CB14-4E3C-AB2C-55D85377ECA7}" srcOrd="0" destOrd="0" parTransId="{9E86A2EA-B737-445C-ADB6-9853B3B43ADD}" sibTransId="{8B87949C-B7AD-47A9-987E-B46D04AB580A}"/>
    <dgm:cxn modelId="{B0E159C1-38ED-469D-BCE2-36E488952A99}" type="presOf" srcId="{1A302E21-1758-42E9-B5DC-892533008CDA}" destId="{FF633A74-2D0B-4E02-8C75-8797C1C65064}" srcOrd="0" destOrd="0" presId="urn:microsoft.com/office/officeart/2005/8/layout/vList2"/>
    <dgm:cxn modelId="{E19C0C43-51D5-44A1-8127-4D5D4D0E2B7C}" srcId="{8314CB39-CB14-4E3C-AB2C-55D85377ECA7}" destId="{452FE1F3-8DCB-470F-AE4A-77824397A14A}" srcOrd="3" destOrd="0" parTransId="{C3568A1F-F87B-42AC-91DF-DD08F5CCCD0E}" sibTransId="{D8ED0005-9093-46F2-B3FD-8DAAFC29E97A}"/>
    <dgm:cxn modelId="{FA2DCBEA-C075-4338-AA1D-0D6E1E1DC162}" srcId="{8314CB39-CB14-4E3C-AB2C-55D85377ECA7}" destId="{EC2F9F9C-6A55-4DD1-9DB0-DF3673C645F6}" srcOrd="2" destOrd="0" parTransId="{133C809E-D753-4E02-A9C7-13D66A58C69E}" sibTransId="{4B216DC7-8239-442E-AD73-185D6A0FCC08}"/>
    <dgm:cxn modelId="{DB76D4E6-B4BC-4CA9-B099-EEC0257102FC}" type="presOf" srcId="{5932FFE9-EE5B-4FE7-AA95-932C1800FFF3}" destId="{AA0B9C45-B066-4703-B921-831BDB0EE3EE}" srcOrd="0" destOrd="0" presId="urn:microsoft.com/office/officeart/2005/8/layout/vList2"/>
    <dgm:cxn modelId="{CF641324-1B70-47A0-87AE-B829529AF0B5}" type="presOf" srcId="{8314CB39-CB14-4E3C-AB2C-55D85377ECA7}" destId="{22082596-B095-4E2A-A9CE-72ADA8E0170F}" srcOrd="0" destOrd="0" presId="urn:microsoft.com/office/officeart/2005/8/layout/vList2"/>
    <dgm:cxn modelId="{B0DCAF0B-970A-4F3D-B006-3025BC3BDF74}" srcId="{8557C6B7-9B42-40CE-9C04-28A2408DCB3F}" destId="{1A302E21-1758-42E9-B5DC-892533008CDA}" srcOrd="0" destOrd="0" parTransId="{149A1087-1484-4777-A41E-1B44DE86EDA2}" sibTransId="{47F995FF-6CAA-4CF5-9211-B508755BFBCC}"/>
    <dgm:cxn modelId="{9D1D6609-5294-4D9D-8BB8-EC506CE1F8EE}" type="presOf" srcId="{F7FFF82D-BF7F-4BD1-8FAA-F2AFBF56EE1F}" destId="{C62364E6-FFF2-4A0C-991A-540B256744B5}" srcOrd="0" destOrd="4" presId="urn:microsoft.com/office/officeart/2005/8/layout/vList2"/>
    <dgm:cxn modelId="{CB49A64D-77CE-4340-AC8F-752077B8837C}" type="presParOf" srcId="{AA0B9C45-B066-4703-B921-831BDB0EE3EE}" destId="{22082596-B095-4E2A-A9CE-72ADA8E0170F}" srcOrd="0" destOrd="0" presId="urn:microsoft.com/office/officeart/2005/8/layout/vList2"/>
    <dgm:cxn modelId="{F19681D4-A42A-44CA-A603-C4E7B930982D}" type="presParOf" srcId="{AA0B9C45-B066-4703-B921-831BDB0EE3EE}" destId="{C62364E6-FFF2-4A0C-991A-540B256744B5}" srcOrd="1" destOrd="0" presId="urn:microsoft.com/office/officeart/2005/8/layout/vList2"/>
    <dgm:cxn modelId="{1102AA1C-A2A0-401D-AAE6-CB0D591085AF}" type="presParOf" srcId="{AA0B9C45-B066-4703-B921-831BDB0EE3EE}" destId="{FB709FDB-555F-48AC-B57B-C6F95DD22A44}" srcOrd="2" destOrd="0" presId="urn:microsoft.com/office/officeart/2005/8/layout/vList2"/>
    <dgm:cxn modelId="{B7CF8BF7-1F1B-469C-8859-55A5F84EB1B6}" type="presParOf" srcId="{AA0B9C45-B066-4703-B921-831BDB0EE3EE}" destId="{FF633A74-2D0B-4E02-8C75-8797C1C6506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4DFDEA-F0F6-485C-BB17-1C9682B481E0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02656F5-F4AF-4981-BBB1-71E771ECD77B}">
      <dgm:prSet phldrT="[Texto]" custT="1"/>
      <dgm:spPr>
        <a:solidFill>
          <a:srgbClr val="92D050"/>
        </a:solidFill>
        <a:ln>
          <a:noFill/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dirty="0" smtClean="0">
              <a:latin typeface="Arial Black" panose="020B0A04020102020204" pitchFamily="34" charset="0"/>
            </a:rPr>
            <a:t>Elevado coste logístico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s-ES" sz="1400" b="1" dirty="0">
            <a:solidFill>
              <a:schemeClr val="accent2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D065F955-A429-4B96-92D0-666F9A97838E}" type="parTrans" cxnId="{97A0DE81-22C8-4060-BFBF-D50DFECABDF9}">
      <dgm:prSet/>
      <dgm:spPr/>
      <dgm:t>
        <a:bodyPr/>
        <a:lstStyle/>
        <a:p>
          <a:pPr algn="ctr">
            <a:lnSpc>
              <a:spcPct val="100000"/>
            </a:lnSpc>
          </a:pPr>
          <a:endParaRPr lang="es-ES" sz="1400">
            <a:latin typeface="Arial Black" panose="020B0A04020102020204" pitchFamily="34" charset="0"/>
          </a:endParaRPr>
        </a:p>
      </dgm:t>
    </dgm:pt>
    <dgm:pt modelId="{916995D5-519A-45EA-AF0C-CF7FC03EC24F}" type="sibTrans" cxnId="{97A0DE81-22C8-4060-BFBF-D50DFECABDF9}">
      <dgm:prSet/>
      <dgm:spPr/>
      <dgm:t>
        <a:bodyPr/>
        <a:lstStyle/>
        <a:p>
          <a:pPr algn="ctr">
            <a:lnSpc>
              <a:spcPct val="100000"/>
            </a:lnSpc>
          </a:pPr>
          <a:endParaRPr lang="es-ES" sz="1400">
            <a:latin typeface="Arial Black" panose="020B0A04020102020204" pitchFamily="34" charset="0"/>
          </a:endParaRPr>
        </a:p>
      </dgm:t>
    </dgm:pt>
    <dgm:pt modelId="{E8F0B737-E714-4F53-BBF6-42FB0AE585A9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s-ES" sz="1400" b="0" dirty="0" smtClean="0">
              <a:latin typeface="Arial Black" panose="020B0A04020102020204" pitchFamily="34" charset="0"/>
              <a:cs typeface="Arial" panose="020B0604020202020204" pitchFamily="34" charset="0"/>
            </a:rPr>
            <a:t>Estacional. Tipo de cultivo</a:t>
          </a:r>
        </a:p>
        <a:p>
          <a:pPr algn="ctr">
            <a:lnSpc>
              <a:spcPct val="100000"/>
            </a:lnSpc>
          </a:pPr>
          <a:endParaRPr lang="es-ES" sz="1400" dirty="0">
            <a:latin typeface="Arial Black" panose="020B0A04020102020204" pitchFamily="34" charset="0"/>
          </a:endParaRPr>
        </a:p>
      </dgm:t>
    </dgm:pt>
    <dgm:pt modelId="{59C1DA52-F48D-4CF8-9DCC-A8843E0AE78F}" type="parTrans" cxnId="{746F5AAF-D98E-41B8-9139-3BAEDB030D2E}">
      <dgm:prSet/>
      <dgm:spPr/>
      <dgm:t>
        <a:bodyPr/>
        <a:lstStyle/>
        <a:p>
          <a:pPr algn="ctr">
            <a:lnSpc>
              <a:spcPct val="100000"/>
            </a:lnSpc>
          </a:pPr>
          <a:endParaRPr lang="es-ES" sz="1400">
            <a:latin typeface="Arial Black" panose="020B0A04020102020204" pitchFamily="34" charset="0"/>
          </a:endParaRPr>
        </a:p>
      </dgm:t>
    </dgm:pt>
    <dgm:pt modelId="{DDCB7BD0-599F-4B19-AF3C-4AA18D26BA64}" type="sibTrans" cxnId="{746F5AAF-D98E-41B8-9139-3BAEDB030D2E}">
      <dgm:prSet/>
      <dgm:spPr/>
      <dgm:t>
        <a:bodyPr/>
        <a:lstStyle/>
        <a:p>
          <a:pPr algn="ctr">
            <a:lnSpc>
              <a:spcPct val="100000"/>
            </a:lnSpc>
          </a:pPr>
          <a:endParaRPr lang="es-ES" sz="1400">
            <a:latin typeface="Arial Black" panose="020B0A04020102020204" pitchFamily="34" charset="0"/>
          </a:endParaRPr>
        </a:p>
      </dgm:t>
    </dgm:pt>
    <dgm:pt modelId="{1328551E-B90A-4C25-8889-9E8F7A0900DF}">
      <dgm:prSet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400" dirty="0" smtClean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dirty="0" smtClean="0">
              <a:latin typeface="Arial Black" panose="020B0A04020102020204" pitchFamily="34" charset="0"/>
              <a:cs typeface="Arial" panose="020B0604020202020204" pitchFamily="34" charset="0"/>
            </a:rPr>
            <a:t>Producción dispersa en el territorio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s-ES" sz="1400" dirty="0">
            <a:latin typeface="Arial Black" panose="020B0A04020102020204" pitchFamily="34" charset="0"/>
          </a:endParaRPr>
        </a:p>
      </dgm:t>
    </dgm:pt>
    <dgm:pt modelId="{216A950B-3ACC-4428-A624-141307CF9024}" type="parTrans" cxnId="{CED7CE28-FEFA-4189-B86D-82BDFECBD6E5}">
      <dgm:prSet/>
      <dgm:spPr/>
      <dgm:t>
        <a:bodyPr/>
        <a:lstStyle/>
        <a:p>
          <a:pPr algn="ctr">
            <a:lnSpc>
              <a:spcPct val="100000"/>
            </a:lnSpc>
          </a:pPr>
          <a:endParaRPr lang="es-ES" sz="1400">
            <a:latin typeface="Arial Black" panose="020B0A04020102020204" pitchFamily="34" charset="0"/>
          </a:endParaRPr>
        </a:p>
      </dgm:t>
    </dgm:pt>
    <dgm:pt modelId="{E19DE353-26B3-419E-A5F6-A19E778BF4AE}" type="sibTrans" cxnId="{CED7CE28-FEFA-4189-B86D-82BDFECBD6E5}">
      <dgm:prSet/>
      <dgm:spPr/>
      <dgm:t>
        <a:bodyPr/>
        <a:lstStyle/>
        <a:p>
          <a:pPr algn="ctr">
            <a:lnSpc>
              <a:spcPct val="100000"/>
            </a:lnSpc>
          </a:pPr>
          <a:endParaRPr lang="es-ES" sz="1400">
            <a:latin typeface="Arial Black" panose="020B0A04020102020204" pitchFamily="34" charset="0"/>
          </a:endParaRPr>
        </a:p>
      </dgm:t>
    </dgm:pt>
    <dgm:pt modelId="{7A481ECB-E0E3-450A-9255-661BABDF4577}">
      <dgm:prSet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400" dirty="0" smtClean="0">
            <a:latin typeface="Arial Black" panose="020B0A0402010202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dirty="0" smtClean="0">
              <a:latin typeface="Arial Black" panose="020B0A04020102020204" pitchFamily="34" charset="0"/>
            </a:rPr>
            <a:t>Baja densidad de los residuos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s-ES" sz="1400" dirty="0">
            <a:latin typeface="Arial Black" panose="020B0A04020102020204" pitchFamily="34" charset="0"/>
          </a:endParaRPr>
        </a:p>
      </dgm:t>
    </dgm:pt>
    <dgm:pt modelId="{6B845338-69C4-4711-B757-2B91337F31A7}" type="parTrans" cxnId="{992BB2B9-5D9C-4422-9E10-8F2D6AAF2DEB}">
      <dgm:prSet/>
      <dgm:spPr/>
      <dgm:t>
        <a:bodyPr/>
        <a:lstStyle/>
        <a:p>
          <a:pPr algn="ctr">
            <a:lnSpc>
              <a:spcPct val="100000"/>
            </a:lnSpc>
          </a:pPr>
          <a:endParaRPr lang="es-ES" sz="1400">
            <a:latin typeface="Arial Black" panose="020B0A04020102020204" pitchFamily="34" charset="0"/>
          </a:endParaRPr>
        </a:p>
      </dgm:t>
    </dgm:pt>
    <dgm:pt modelId="{30FB9D87-EC51-43B5-87AB-A0FFFC168D8F}" type="sibTrans" cxnId="{992BB2B9-5D9C-4422-9E10-8F2D6AAF2DEB}">
      <dgm:prSet/>
      <dgm:spPr/>
      <dgm:t>
        <a:bodyPr/>
        <a:lstStyle/>
        <a:p>
          <a:pPr algn="ctr">
            <a:lnSpc>
              <a:spcPct val="100000"/>
            </a:lnSpc>
          </a:pPr>
          <a:endParaRPr lang="es-ES" sz="1400">
            <a:latin typeface="Arial Black" panose="020B0A04020102020204" pitchFamily="34" charset="0"/>
          </a:endParaRPr>
        </a:p>
      </dgm:t>
    </dgm:pt>
    <dgm:pt modelId="{A5CACC20-D2BA-43F6-87D0-31B90227ADA2}" type="pres">
      <dgm:prSet presAssocID="{574DFDEA-F0F6-485C-BB17-1C9682B481E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53F9011-9FF9-46B0-8FCD-EC1B96F1A6C4}" type="pres">
      <dgm:prSet presAssocID="{574DFDEA-F0F6-485C-BB17-1C9682B481E0}" presName="children" presStyleCnt="0"/>
      <dgm:spPr/>
    </dgm:pt>
    <dgm:pt modelId="{29553D1E-E1A3-4073-B410-DD761EDEB963}" type="pres">
      <dgm:prSet presAssocID="{574DFDEA-F0F6-485C-BB17-1C9682B481E0}" presName="childPlaceholder" presStyleCnt="0"/>
      <dgm:spPr/>
    </dgm:pt>
    <dgm:pt modelId="{589D03EA-4B84-4FCD-8F3C-1F3E2852AA0B}" type="pres">
      <dgm:prSet presAssocID="{574DFDEA-F0F6-485C-BB17-1C9682B481E0}" presName="circle" presStyleCnt="0"/>
      <dgm:spPr/>
    </dgm:pt>
    <dgm:pt modelId="{E6F25984-192A-45F9-B3F1-E46047EB4832}" type="pres">
      <dgm:prSet presAssocID="{574DFDEA-F0F6-485C-BB17-1C9682B481E0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8C0F0C-446F-47D7-ACCB-3C0C468EB28C}" type="pres">
      <dgm:prSet presAssocID="{574DFDEA-F0F6-485C-BB17-1C9682B481E0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AD1744-200D-414E-8753-495CD2E742DF}" type="pres">
      <dgm:prSet presAssocID="{574DFDEA-F0F6-485C-BB17-1C9682B481E0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388142-8180-41C1-9DD3-99D81F4F4AE4}" type="pres">
      <dgm:prSet presAssocID="{574DFDEA-F0F6-485C-BB17-1C9682B481E0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AB81B5-3056-4175-8DBC-06A20A31936C}" type="pres">
      <dgm:prSet presAssocID="{574DFDEA-F0F6-485C-BB17-1C9682B481E0}" presName="quadrantPlaceholder" presStyleCnt="0"/>
      <dgm:spPr/>
    </dgm:pt>
    <dgm:pt modelId="{BFAC34C6-438E-4088-B74D-33352BB4A5F6}" type="pres">
      <dgm:prSet presAssocID="{574DFDEA-F0F6-485C-BB17-1C9682B481E0}" presName="center1" presStyleLbl="fgShp" presStyleIdx="0" presStyleCnt="2"/>
      <dgm:spPr/>
    </dgm:pt>
    <dgm:pt modelId="{24372738-C603-42E1-A6FA-498657EAFD04}" type="pres">
      <dgm:prSet presAssocID="{574DFDEA-F0F6-485C-BB17-1C9682B481E0}" presName="center2" presStyleLbl="fgShp" presStyleIdx="1" presStyleCnt="2"/>
      <dgm:spPr/>
    </dgm:pt>
  </dgm:ptLst>
  <dgm:cxnLst>
    <dgm:cxn modelId="{5F2F3577-39C0-4B08-B2B0-DBFA4C26A3D3}" type="presOf" srcId="{E8F0B737-E714-4F53-BBF6-42FB0AE585A9}" destId="{808C0F0C-446F-47D7-ACCB-3C0C468EB28C}" srcOrd="0" destOrd="0" presId="urn:microsoft.com/office/officeart/2005/8/layout/cycle4"/>
    <dgm:cxn modelId="{CED7CE28-FEFA-4189-B86D-82BDFECBD6E5}" srcId="{574DFDEA-F0F6-485C-BB17-1C9682B481E0}" destId="{1328551E-B90A-4C25-8889-9E8F7A0900DF}" srcOrd="2" destOrd="0" parTransId="{216A950B-3ACC-4428-A624-141307CF9024}" sibTransId="{E19DE353-26B3-419E-A5F6-A19E778BF4AE}"/>
    <dgm:cxn modelId="{83F565C5-BDCB-4F02-89D7-E7008C28788A}" type="presOf" srcId="{1328551E-B90A-4C25-8889-9E8F7A0900DF}" destId="{20AD1744-200D-414E-8753-495CD2E742DF}" srcOrd="0" destOrd="0" presId="urn:microsoft.com/office/officeart/2005/8/layout/cycle4"/>
    <dgm:cxn modelId="{70B69F1F-AF63-4B0A-ADCA-12064AE6A81B}" type="presOf" srcId="{7A481ECB-E0E3-450A-9255-661BABDF4577}" destId="{18388142-8180-41C1-9DD3-99D81F4F4AE4}" srcOrd="0" destOrd="0" presId="urn:microsoft.com/office/officeart/2005/8/layout/cycle4"/>
    <dgm:cxn modelId="{97A0DE81-22C8-4060-BFBF-D50DFECABDF9}" srcId="{574DFDEA-F0F6-485C-BB17-1C9682B481E0}" destId="{602656F5-F4AF-4981-BBB1-71E771ECD77B}" srcOrd="0" destOrd="0" parTransId="{D065F955-A429-4B96-92D0-666F9A97838E}" sibTransId="{916995D5-519A-45EA-AF0C-CF7FC03EC24F}"/>
    <dgm:cxn modelId="{870A1548-36E4-4531-85F3-655B1695D6B2}" type="presOf" srcId="{574DFDEA-F0F6-485C-BB17-1C9682B481E0}" destId="{A5CACC20-D2BA-43F6-87D0-31B90227ADA2}" srcOrd="0" destOrd="0" presId="urn:microsoft.com/office/officeart/2005/8/layout/cycle4"/>
    <dgm:cxn modelId="{F892C50B-3838-449C-A6FD-7DBF13EE3BE4}" type="presOf" srcId="{602656F5-F4AF-4981-BBB1-71E771ECD77B}" destId="{E6F25984-192A-45F9-B3F1-E46047EB4832}" srcOrd="0" destOrd="0" presId="urn:microsoft.com/office/officeart/2005/8/layout/cycle4"/>
    <dgm:cxn modelId="{992BB2B9-5D9C-4422-9E10-8F2D6AAF2DEB}" srcId="{574DFDEA-F0F6-485C-BB17-1C9682B481E0}" destId="{7A481ECB-E0E3-450A-9255-661BABDF4577}" srcOrd="3" destOrd="0" parTransId="{6B845338-69C4-4711-B757-2B91337F31A7}" sibTransId="{30FB9D87-EC51-43B5-87AB-A0FFFC168D8F}"/>
    <dgm:cxn modelId="{746F5AAF-D98E-41B8-9139-3BAEDB030D2E}" srcId="{574DFDEA-F0F6-485C-BB17-1C9682B481E0}" destId="{E8F0B737-E714-4F53-BBF6-42FB0AE585A9}" srcOrd="1" destOrd="0" parTransId="{59C1DA52-F48D-4CF8-9DCC-A8843E0AE78F}" sibTransId="{DDCB7BD0-599F-4B19-AF3C-4AA18D26BA64}"/>
    <dgm:cxn modelId="{23672246-83D3-4B5C-B8E1-573E432FEEAA}" type="presParOf" srcId="{A5CACC20-D2BA-43F6-87D0-31B90227ADA2}" destId="{F53F9011-9FF9-46B0-8FCD-EC1B96F1A6C4}" srcOrd="0" destOrd="0" presId="urn:microsoft.com/office/officeart/2005/8/layout/cycle4"/>
    <dgm:cxn modelId="{832D1E48-DDE4-4AA9-8F81-1E793FE7184D}" type="presParOf" srcId="{F53F9011-9FF9-46B0-8FCD-EC1B96F1A6C4}" destId="{29553D1E-E1A3-4073-B410-DD761EDEB963}" srcOrd="0" destOrd="0" presId="urn:microsoft.com/office/officeart/2005/8/layout/cycle4"/>
    <dgm:cxn modelId="{EB83EEC1-0333-4D5F-A610-6CB42D4C7EFF}" type="presParOf" srcId="{A5CACC20-D2BA-43F6-87D0-31B90227ADA2}" destId="{589D03EA-4B84-4FCD-8F3C-1F3E2852AA0B}" srcOrd="1" destOrd="0" presId="urn:microsoft.com/office/officeart/2005/8/layout/cycle4"/>
    <dgm:cxn modelId="{70CCF237-4A1D-488D-B64F-D409217E4ECA}" type="presParOf" srcId="{589D03EA-4B84-4FCD-8F3C-1F3E2852AA0B}" destId="{E6F25984-192A-45F9-B3F1-E46047EB4832}" srcOrd="0" destOrd="0" presId="urn:microsoft.com/office/officeart/2005/8/layout/cycle4"/>
    <dgm:cxn modelId="{36ABBE0B-4070-4E43-AD9B-78A6DD9B25B1}" type="presParOf" srcId="{589D03EA-4B84-4FCD-8F3C-1F3E2852AA0B}" destId="{808C0F0C-446F-47D7-ACCB-3C0C468EB28C}" srcOrd="1" destOrd="0" presId="urn:microsoft.com/office/officeart/2005/8/layout/cycle4"/>
    <dgm:cxn modelId="{8418A321-0B06-40DE-868E-3AD91DEE40FF}" type="presParOf" srcId="{589D03EA-4B84-4FCD-8F3C-1F3E2852AA0B}" destId="{20AD1744-200D-414E-8753-495CD2E742DF}" srcOrd="2" destOrd="0" presId="urn:microsoft.com/office/officeart/2005/8/layout/cycle4"/>
    <dgm:cxn modelId="{2DBB6A5C-9D7D-44A4-A294-3DE24609B128}" type="presParOf" srcId="{589D03EA-4B84-4FCD-8F3C-1F3E2852AA0B}" destId="{18388142-8180-41C1-9DD3-99D81F4F4AE4}" srcOrd="3" destOrd="0" presId="urn:microsoft.com/office/officeart/2005/8/layout/cycle4"/>
    <dgm:cxn modelId="{825AF598-7B28-44E1-A1B3-8E549AFB81E6}" type="presParOf" srcId="{589D03EA-4B84-4FCD-8F3C-1F3E2852AA0B}" destId="{85AB81B5-3056-4175-8DBC-06A20A31936C}" srcOrd="4" destOrd="0" presId="urn:microsoft.com/office/officeart/2005/8/layout/cycle4"/>
    <dgm:cxn modelId="{50754FE9-643E-41B9-812B-3CFFEA6E5986}" type="presParOf" srcId="{A5CACC20-D2BA-43F6-87D0-31B90227ADA2}" destId="{BFAC34C6-438E-4088-B74D-33352BB4A5F6}" srcOrd="2" destOrd="0" presId="urn:microsoft.com/office/officeart/2005/8/layout/cycle4"/>
    <dgm:cxn modelId="{B1456CA8-52F6-4CC4-BA91-9B90118BFFFE}" type="presParOf" srcId="{A5CACC20-D2BA-43F6-87D0-31B90227ADA2}" destId="{24372738-C603-42E1-A6FA-498657EAFD0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BC77B7-9B6A-4808-8B6E-22A39DFA082E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</dgm:pt>
    <dgm:pt modelId="{949C113D-EE2C-4128-A293-91F1FC63B35D}">
      <dgm:prSet phldrT="[Texto]" custT="1"/>
      <dgm:spPr/>
      <dgm:t>
        <a:bodyPr/>
        <a:lstStyle/>
        <a:p>
          <a:pPr marL="182563" indent="0" algn="just"/>
          <a:r>
            <a:rPr lang="es-ES" sz="1800" b="1" dirty="0" smtClean="0"/>
            <a:t>PODA: en parada vegetativa (diciembre –marzo).</a:t>
          </a:r>
        </a:p>
        <a:p>
          <a:pPr marL="182563" indent="0" algn="just"/>
          <a:r>
            <a:rPr lang="es-ES" sz="1800" b="1" dirty="0" smtClean="0"/>
            <a:t>PMP: 1200 y 3200 kg de madera de poda por hectárea.</a:t>
          </a:r>
          <a:endParaRPr lang="es-ES" sz="1800" b="1" dirty="0"/>
        </a:p>
      </dgm:t>
    </dgm:pt>
    <dgm:pt modelId="{FECEE1DB-0A6D-42BF-B1C6-F9C34F05FEBD}" type="parTrans" cxnId="{F61A5F89-6DDC-45A6-A906-6026DD148693}">
      <dgm:prSet/>
      <dgm:spPr/>
      <dgm:t>
        <a:bodyPr/>
        <a:lstStyle/>
        <a:p>
          <a:endParaRPr lang="es-ES"/>
        </a:p>
      </dgm:t>
    </dgm:pt>
    <dgm:pt modelId="{52AEF88B-294A-426D-BC4F-1FF22E60367B}" type="sibTrans" cxnId="{F61A5F89-6DDC-45A6-A906-6026DD148693}">
      <dgm:prSet/>
      <dgm:spPr/>
      <dgm:t>
        <a:bodyPr/>
        <a:lstStyle/>
        <a:p>
          <a:endParaRPr lang="es-ES"/>
        </a:p>
      </dgm:t>
    </dgm:pt>
    <dgm:pt modelId="{D7C4983E-3856-4BFF-94ED-E909C879CA7D}">
      <dgm:prSet phldrT="[Texto]" custT="1"/>
      <dgm:spPr/>
      <dgm:t>
        <a:bodyPr/>
        <a:lstStyle/>
        <a:p>
          <a:pPr marL="182563" indent="0" algn="just"/>
          <a:r>
            <a:rPr lang="es-ES" sz="1800" b="1" dirty="0" smtClean="0"/>
            <a:t>PODA: febrero y marzo (antes de la </a:t>
          </a:r>
          <a:r>
            <a:rPr lang="es-ES" sz="1800" b="1" dirty="0" err="1" smtClean="0"/>
            <a:t>brotación</a:t>
          </a:r>
          <a:r>
            <a:rPr lang="es-ES" sz="1800" b="1" dirty="0" smtClean="0"/>
            <a:t>).</a:t>
          </a:r>
        </a:p>
        <a:p>
          <a:pPr marL="182563" indent="0" algn="just"/>
          <a:r>
            <a:rPr lang="es-ES" sz="1800" b="1" dirty="0" smtClean="0"/>
            <a:t>PMP: 1400 y 2000 kg/ha de madera de poda.</a:t>
          </a:r>
          <a:endParaRPr lang="es-ES" sz="1800" b="1" dirty="0"/>
        </a:p>
      </dgm:t>
    </dgm:pt>
    <dgm:pt modelId="{4B367CCA-4DE3-4560-A43E-F405B69BAB77}" type="parTrans" cxnId="{D959A5EA-4FC4-4B2D-8E12-0C302A3F83FE}">
      <dgm:prSet/>
      <dgm:spPr/>
      <dgm:t>
        <a:bodyPr/>
        <a:lstStyle/>
        <a:p>
          <a:endParaRPr lang="es-ES"/>
        </a:p>
      </dgm:t>
    </dgm:pt>
    <dgm:pt modelId="{16880149-67BC-42E7-B4A5-F6D70E5BC78E}" type="sibTrans" cxnId="{D959A5EA-4FC4-4B2D-8E12-0C302A3F83FE}">
      <dgm:prSet/>
      <dgm:spPr/>
      <dgm:t>
        <a:bodyPr/>
        <a:lstStyle/>
        <a:p>
          <a:endParaRPr lang="es-ES"/>
        </a:p>
      </dgm:t>
    </dgm:pt>
    <dgm:pt modelId="{55D4DF68-6B84-4C6E-8122-933674194AF2}">
      <dgm:prSet phldrT="[Texto]" custT="1"/>
      <dgm:spPr/>
      <dgm:t>
        <a:bodyPr/>
        <a:lstStyle/>
        <a:p>
          <a:pPr marL="182563" indent="0" algn="just"/>
          <a:r>
            <a:rPr lang="es-ES" sz="1800" b="1" dirty="0" smtClean="0"/>
            <a:t>PODA DEL MELOCOTONERO: parada vegetativa, muy intensa, ya que únicamente produce sobre madera del año anterior. </a:t>
          </a:r>
        </a:p>
        <a:p>
          <a:pPr marL="182563" indent="0" algn="just"/>
          <a:r>
            <a:rPr lang="es-ES" sz="1800" b="1" dirty="0" smtClean="0"/>
            <a:t>PMP: hasta  3500 kg/ha.</a:t>
          </a:r>
        </a:p>
      </dgm:t>
    </dgm:pt>
    <dgm:pt modelId="{FB4D3EF5-DBEA-4B6C-9E16-85ABA7252323}" type="parTrans" cxnId="{2025304A-B617-41B4-BF8A-4B9DF2A4B46E}">
      <dgm:prSet/>
      <dgm:spPr/>
      <dgm:t>
        <a:bodyPr/>
        <a:lstStyle/>
        <a:p>
          <a:endParaRPr lang="es-ES"/>
        </a:p>
      </dgm:t>
    </dgm:pt>
    <dgm:pt modelId="{CBE09101-BE2E-4146-B22E-2AF13D759679}" type="sibTrans" cxnId="{2025304A-B617-41B4-BF8A-4B9DF2A4B46E}">
      <dgm:prSet/>
      <dgm:spPr/>
      <dgm:t>
        <a:bodyPr/>
        <a:lstStyle/>
        <a:p>
          <a:endParaRPr lang="es-ES"/>
        </a:p>
      </dgm:t>
    </dgm:pt>
    <dgm:pt modelId="{CB2AD389-33EF-4C40-8F8B-573FF7540246}">
      <dgm:prSet phldrT="[Texto]" custT="1"/>
      <dgm:spPr/>
      <dgm:t>
        <a:bodyPr/>
        <a:lstStyle/>
        <a:p>
          <a:pPr marL="182563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b="1" dirty="0" smtClean="0"/>
            <a:t>PODA DEL ALMENDRO: a partir de noviembre. </a:t>
          </a:r>
        </a:p>
        <a:p>
          <a:pPr marL="182563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b="1" dirty="0" smtClean="0"/>
            <a:t>PMP: 700 kg/ha.</a:t>
          </a:r>
          <a:endParaRPr lang="es-ES" sz="1800" b="1" dirty="0"/>
        </a:p>
      </dgm:t>
    </dgm:pt>
    <dgm:pt modelId="{BE534DAE-6413-4973-8040-60EDE556B6B5}" type="parTrans" cxnId="{CA0BD85A-EF47-4211-9905-7AC4E32A6686}">
      <dgm:prSet/>
      <dgm:spPr/>
      <dgm:t>
        <a:bodyPr/>
        <a:lstStyle/>
        <a:p>
          <a:endParaRPr lang="es-ES"/>
        </a:p>
      </dgm:t>
    </dgm:pt>
    <dgm:pt modelId="{3A0F6D94-18BA-4CDC-8B32-5669A8B2BBCA}" type="sibTrans" cxnId="{CA0BD85A-EF47-4211-9905-7AC4E32A6686}">
      <dgm:prSet/>
      <dgm:spPr/>
      <dgm:t>
        <a:bodyPr/>
        <a:lstStyle/>
        <a:p>
          <a:endParaRPr lang="es-ES"/>
        </a:p>
      </dgm:t>
    </dgm:pt>
    <dgm:pt modelId="{376B24B6-8C38-4672-A8DB-A10C9B214E7C}" type="pres">
      <dgm:prSet presAssocID="{1DBC77B7-9B6A-4808-8B6E-22A39DFA082E}" presName="linear" presStyleCnt="0">
        <dgm:presLayoutVars>
          <dgm:dir/>
          <dgm:resizeHandles val="exact"/>
        </dgm:presLayoutVars>
      </dgm:prSet>
      <dgm:spPr/>
    </dgm:pt>
    <dgm:pt modelId="{620BBEF0-1575-4394-980F-83B1D21042E8}" type="pres">
      <dgm:prSet presAssocID="{949C113D-EE2C-4128-A293-91F1FC63B35D}" presName="comp" presStyleCnt="0"/>
      <dgm:spPr/>
    </dgm:pt>
    <dgm:pt modelId="{7EF9933C-EF69-44C6-A568-51B536480FB6}" type="pres">
      <dgm:prSet presAssocID="{949C113D-EE2C-4128-A293-91F1FC63B35D}" presName="box" presStyleLbl="node1" presStyleIdx="0" presStyleCnt="4" custLinFactNeighborX="-1321"/>
      <dgm:spPr/>
      <dgm:t>
        <a:bodyPr/>
        <a:lstStyle/>
        <a:p>
          <a:endParaRPr lang="es-ES"/>
        </a:p>
      </dgm:t>
    </dgm:pt>
    <dgm:pt modelId="{DC033041-E150-4584-8499-E2553F667750}" type="pres">
      <dgm:prSet presAssocID="{949C113D-EE2C-4128-A293-91F1FC63B35D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</dgm:spPr>
    </dgm:pt>
    <dgm:pt modelId="{33381787-3D31-4269-A312-0275F69135EC}" type="pres">
      <dgm:prSet presAssocID="{949C113D-EE2C-4128-A293-91F1FC63B35D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BDAED2-D545-4086-BC25-1227BDF55172}" type="pres">
      <dgm:prSet presAssocID="{52AEF88B-294A-426D-BC4F-1FF22E60367B}" presName="spacer" presStyleCnt="0"/>
      <dgm:spPr/>
    </dgm:pt>
    <dgm:pt modelId="{A964D453-2B24-48F5-81F8-36A195E025A8}" type="pres">
      <dgm:prSet presAssocID="{D7C4983E-3856-4BFF-94ED-E909C879CA7D}" presName="comp" presStyleCnt="0"/>
      <dgm:spPr/>
    </dgm:pt>
    <dgm:pt modelId="{A863BC3E-1092-4102-8682-8A42FA9CA1E4}" type="pres">
      <dgm:prSet presAssocID="{D7C4983E-3856-4BFF-94ED-E909C879CA7D}" presName="box" presStyleLbl="node1" presStyleIdx="1" presStyleCnt="4"/>
      <dgm:spPr/>
      <dgm:t>
        <a:bodyPr/>
        <a:lstStyle/>
        <a:p>
          <a:endParaRPr lang="es-ES"/>
        </a:p>
      </dgm:t>
    </dgm:pt>
    <dgm:pt modelId="{BCCBFAFB-B281-47BB-B38E-61B150185B5A}" type="pres">
      <dgm:prSet presAssocID="{D7C4983E-3856-4BFF-94ED-E909C879CA7D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24309752-F523-47C2-BA22-EB94120B0029}" type="pres">
      <dgm:prSet presAssocID="{D7C4983E-3856-4BFF-94ED-E909C879CA7D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CE0988-9978-425E-BB8F-60D6C1598985}" type="pres">
      <dgm:prSet presAssocID="{16880149-67BC-42E7-B4A5-F6D70E5BC78E}" presName="spacer" presStyleCnt="0"/>
      <dgm:spPr/>
    </dgm:pt>
    <dgm:pt modelId="{7CDA3451-AA4D-42FE-9322-DAD3A4288B0D}" type="pres">
      <dgm:prSet presAssocID="{55D4DF68-6B84-4C6E-8122-933674194AF2}" presName="comp" presStyleCnt="0"/>
      <dgm:spPr/>
    </dgm:pt>
    <dgm:pt modelId="{DC35CF30-56D8-4BD4-A39D-F2E6F625EC02}" type="pres">
      <dgm:prSet presAssocID="{55D4DF68-6B84-4C6E-8122-933674194AF2}" presName="box" presStyleLbl="node1" presStyleIdx="2" presStyleCnt="4"/>
      <dgm:spPr/>
      <dgm:t>
        <a:bodyPr/>
        <a:lstStyle/>
        <a:p>
          <a:endParaRPr lang="es-ES"/>
        </a:p>
      </dgm:t>
    </dgm:pt>
    <dgm:pt modelId="{31B55793-5904-4F13-AECA-833673D1AC86}" type="pres">
      <dgm:prSet presAssocID="{55D4DF68-6B84-4C6E-8122-933674194AF2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C8A8D109-78C6-4041-8F32-5D229D913D05}" type="pres">
      <dgm:prSet presAssocID="{55D4DF68-6B84-4C6E-8122-933674194AF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A71EEB-0C36-426F-AADE-87009710A25A}" type="pres">
      <dgm:prSet presAssocID="{CBE09101-BE2E-4146-B22E-2AF13D759679}" presName="spacer" presStyleCnt="0"/>
      <dgm:spPr/>
    </dgm:pt>
    <dgm:pt modelId="{AD1F8312-6BBD-4EFA-9F95-AADC49B6FAB1}" type="pres">
      <dgm:prSet presAssocID="{CB2AD389-33EF-4C40-8F8B-573FF7540246}" presName="comp" presStyleCnt="0"/>
      <dgm:spPr/>
    </dgm:pt>
    <dgm:pt modelId="{D36A61DF-F921-4D4D-871D-ACA8BB12B8DF}" type="pres">
      <dgm:prSet presAssocID="{CB2AD389-33EF-4C40-8F8B-573FF7540246}" presName="box" presStyleLbl="node1" presStyleIdx="3" presStyleCnt="4"/>
      <dgm:spPr/>
      <dgm:t>
        <a:bodyPr/>
        <a:lstStyle/>
        <a:p>
          <a:endParaRPr lang="es-ES"/>
        </a:p>
      </dgm:t>
    </dgm:pt>
    <dgm:pt modelId="{FC3F1F15-065A-4EF6-91F4-587FD8AEC787}" type="pres">
      <dgm:prSet presAssocID="{CB2AD389-33EF-4C40-8F8B-573FF7540246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</dgm:spPr>
    </dgm:pt>
    <dgm:pt modelId="{8BE4EAAD-BD7D-45E0-A122-4AAD17FC89E8}" type="pres">
      <dgm:prSet presAssocID="{CB2AD389-33EF-4C40-8F8B-573FF754024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B290C76-93E0-4BBA-8760-F1222D904734}" type="presOf" srcId="{55D4DF68-6B84-4C6E-8122-933674194AF2}" destId="{C8A8D109-78C6-4041-8F32-5D229D913D05}" srcOrd="1" destOrd="0" presId="urn:microsoft.com/office/officeart/2005/8/layout/vList4"/>
    <dgm:cxn modelId="{FCCC4B67-AE11-494A-90EA-1D62BE45C618}" type="presOf" srcId="{D7C4983E-3856-4BFF-94ED-E909C879CA7D}" destId="{A863BC3E-1092-4102-8682-8A42FA9CA1E4}" srcOrd="0" destOrd="0" presId="urn:microsoft.com/office/officeart/2005/8/layout/vList4"/>
    <dgm:cxn modelId="{E1F1BA06-18AF-4453-85B9-F569DF24C8EB}" type="presOf" srcId="{949C113D-EE2C-4128-A293-91F1FC63B35D}" destId="{7EF9933C-EF69-44C6-A568-51B536480FB6}" srcOrd="0" destOrd="0" presId="urn:microsoft.com/office/officeart/2005/8/layout/vList4"/>
    <dgm:cxn modelId="{9804DFBA-F459-451F-9D05-E19CEE76A79D}" type="presOf" srcId="{1DBC77B7-9B6A-4808-8B6E-22A39DFA082E}" destId="{376B24B6-8C38-4672-A8DB-A10C9B214E7C}" srcOrd="0" destOrd="0" presId="urn:microsoft.com/office/officeart/2005/8/layout/vList4"/>
    <dgm:cxn modelId="{56F75559-67F4-438B-A3B6-156339DFCB82}" type="presOf" srcId="{D7C4983E-3856-4BFF-94ED-E909C879CA7D}" destId="{24309752-F523-47C2-BA22-EB94120B0029}" srcOrd="1" destOrd="0" presId="urn:microsoft.com/office/officeart/2005/8/layout/vList4"/>
    <dgm:cxn modelId="{E3C6399B-3170-41F9-9B15-9BA75117C19C}" type="presOf" srcId="{CB2AD389-33EF-4C40-8F8B-573FF7540246}" destId="{8BE4EAAD-BD7D-45E0-A122-4AAD17FC89E8}" srcOrd="1" destOrd="0" presId="urn:microsoft.com/office/officeart/2005/8/layout/vList4"/>
    <dgm:cxn modelId="{D7F8BC7C-37F7-42E4-BB6D-318EE83581D4}" type="presOf" srcId="{949C113D-EE2C-4128-A293-91F1FC63B35D}" destId="{33381787-3D31-4269-A312-0275F69135EC}" srcOrd="1" destOrd="0" presId="urn:microsoft.com/office/officeart/2005/8/layout/vList4"/>
    <dgm:cxn modelId="{E1A10B9E-CD36-4A11-B95A-E6F92A9025A5}" type="presOf" srcId="{CB2AD389-33EF-4C40-8F8B-573FF7540246}" destId="{D36A61DF-F921-4D4D-871D-ACA8BB12B8DF}" srcOrd="0" destOrd="0" presId="urn:microsoft.com/office/officeart/2005/8/layout/vList4"/>
    <dgm:cxn modelId="{F61A5F89-6DDC-45A6-A906-6026DD148693}" srcId="{1DBC77B7-9B6A-4808-8B6E-22A39DFA082E}" destId="{949C113D-EE2C-4128-A293-91F1FC63B35D}" srcOrd="0" destOrd="0" parTransId="{FECEE1DB-0A6D-42BF-B1C6-F9C34F05FEBD}" sibTransId="{52AEF88B-294A-426D-BC4F-1FF22E60367B}"/>
    <dgm:cxn modelId="{CA0BD85A-EF47-4211-9905-7AC4E32A6686}" srcId="{1DBC77B7-9B6A-4808-8B6E-22A39DFA082E}" destId="{CB2AD389-33EF-4C40-8F8B-573FF7540246}" srcOrd="3" destOrd="0" parTransId="{BE534DAE-6413-4973-8040-60EDE556B6B5}" sibTransId="{3A0F6D94-18BA-4CDC-8B32-5669A8B2BBCA}"/>
    <dgm:cxn modelId="{D959A5EA-4FC4-4B2D-8E12-0C302A3F83FE}" srcId="{1DBC77B7-9B6A-4808-8B6E-22A39DFA082E}" destId="{D7C4983E-3856-4BFF-94ED-E909C879CA7D}" srcOrd="1" destOrd="0" parTransId="{4B367CCA-4DE3-4560-A43E-F405B69BAB77}" sibTransId="{16880149-67BC-42E7-B4A5-F6D70E5BC78E}"/>
    <dgm:cxn modelId="{B301582D-B752-4C44-A517-B04693721BF5}" type="presOf" srcId="{55D4DF68-6B84-4C6E-8122-933674194AF2}" destId="{DC35CF30-56D8-4BD4-A39D-F2E6F625EC02}" srcOrd="0" destOrd="0" presId="urn:microsoft.com/office/officeart/2005/8/layout/vList4"/>
    <dgm:cxn modelId="{2025304A-B617-41B4-BF8A-4B9DF2A4B46E}" srcId="{1DBC77B7-9B6A-4808-8B6E-22A39DFA082E}" destId="{55D4DF68-6B84-4C6E-8122-933674194AF2}" srcOrd="2" destOrd="0" parTransId="{FB4D3EF5-DBEA-4B6C-9E16-85ABA7252323}" sibTransId="{CBE09101-BE2E-4146-B22E-2AF13D759679}"/>
    <dgm:cxn modelId="{791C4BA0-C7D7-475F-B3B0-82EE95D8AFE5}" type="presParOf" srcId="{376B24B6-8C38-4672-A8DB-A10C9B214E7C}" destId="{620BBEF0-1575-4394-980F-83B1D21042E8}" srcOrd="0" destOrd="0" presId="urn:microsoft.com/office/officeart/2005/8/layout/vList4"/>
    <dgm:cxn modelId="{6635496D-A4CF-466D-B317-C0C93929F0E4}" type="presParOf" srcId="{620BBEF0-1575-4394-980F-83B1D21042E8}" destId="{7EF9933C-EF69-44C6-A568-51B536480FB6}" srcOrd="0" destOrd="0" presId="urn:microsoft.com/office/officeart/2005/8/layout/vList4"/>
    <dgm:cxn modelId="{8B5A3580-7711-48EC-9C28-81F1EA433C31}" type="presParOf" srcId="{620BBEF0-1575-4394-980F-83B1D21042E8}" destId="{DC033041-E150-4584-8499-E2553F667750}" srcOrd="1" destOrd="0" presId="urn:microsoft.com/office/officeart/2005/8/layout/vList4"/>
    <dgm:cxn modelId="{68512B8F-2F81-4101-9BC2-3586387A6405}" type="presParOf" srcId="{620BBEF0-1575-4394-980F-83B1D21042E8}" destId="{33381787-3D31-4269-A312-0275F69135EC}" srcOrd="2" destOrd="0" presId="urn:microsoft.com/office/officeart/2005/8/layout/vList4"/>
    <dgm:cxn modelId="{4022908D-D2AE-4E94-8E64-A416FDCC6C8F}" type="presParOf" srcId="{376B24B6-8C38-4672-A8DB-A10C9B214E7C}" destId="{A9BDAED2-D545-4086-BC25-1227BDF55172}" srcOrd="1" destOrd="0" presId="urn:microsoft.com/office/officeart/2005/8/layout/vList4"/>
    <dgm:cxn modelId="{C75D3109-4E16-445E-B89D-ACB46F23ED27}" type="presParOf" srcId="{376B24B6-8C38-4672-A8DB-A10C9B214E7C}" destId="{A964D453-2B24-48F5-81F8-36A195E025A8}" srcOrd="2" destOrd="0" presId="urn:microsoft.com/office/officeart/2005/8/layout/vList4"/>
    <dgm:cxn modelId="{4430A45F-726C-4A68-BE8A-F5F911D4ABE0}" type="presParOf" srcId="{A964D453-2B24-48F5-81F8-36A195E025A8}" destId="{A863BC3E-1092-4102-8682-8A42FA9CA1E4}" srcOrd="0" destOrd="0" presId="urn:microsoft.com/office/officeart/2005/8/layout/vList4"/>
    <dgm:cxn modelId="{ED4A2BCE-3C8B-44DC-AD5D-80D864E68687}" type="presParOf" srcId="{A964D453-2B24-48F5-81F8-36A195E025A8}" destId="{BCCBFAFB-B281-47BB-B38E-61B150185B5A}" srcOrd="1" destOrd="0" presId="urn:microsoft.com/office/officeart/2005/8/layout/vList4"/>
    <dgm:cxn modelId="{C88018B5-6ABC-4A41-9D00-4BD9C5D6CB1C}" type="presParOf" srcId="{A964D453-2B24-48F5-81F8-36A195E025A8}" destId="{24309752-F523-47C2-BA22-EB94120B0029}" srcOrd="2" destOrd="0" presId="urn:microsoft.com/office/officeart/2005/8/layout/vList4"/>
    <dgm:cxn modelId="{9A2DEFF0-200B-4C43-A7BB-CF918EDCC9DC}" type="presParOf" srcId="{376B24B6-8C38-4672-A8DB-A10C9B214E7C}" destId="{47CE0988-9978-425E-BB8F-60D6C1598985}" srcOrd="3" destOrd="0" presId="urn:microsoft.com/office/officeart/2005/8/layout/vList4"/>
    <dgm:cxn modelId="{B301337E-0805-47B5-9FEC-E1F1D0291AFA}" type="presParOf" srcId="{376B24B6-8C38-4672-A8DB-A10C9B214E7C}" destId="{7CDA3451-AA4D-42FE-9322-DAD3A4288B0D}" srcOrd="4" destOrd="0" presId="urn:microsoft.com/office/officeart/2005/8/layout/vList4"/>
    <dgm:cxn modelId="{A8903D71-688B-4C50-96C4-534390EC5C39}" type="presParOf" srcId="{7CDA3451-AA4D-42FE-9322-DAD3A4288B0D}" destId="{DC35CF30-56D8-4BD4-A39D-F2E6F625EC02}" srcOrd="0" destOrd="0" presId="urn:microsoft.com/office/officeart/2005/8/layout/vList4"/>
    <dgm:cxn modelId="{B18DF429-A390-4171-9589-BD436DA8BFA1}" type="presParOf" srcId="{7CDA3451-AA4D-42FE-9322-DAD3A4288B0D}" destId="{31B55793-5904-4F13-AECA-833673D1AC86}" srcOrd="1" destOrd="0" presId="urn:microsoft.com/office/officeart/2005/8/layout/vList4"/>
    <dgm:cxn modelId="{0EBD8105-1713-4FF6-8871-2BD708E50991}" type="presParOf" srcId="{7CDA3451-AA4D-42FE-9322-DAD3A4288B0D}" destId="{C8A8D109-78C6-4041-8F32-5D229D913D05}" srcOrd="2" destOrd="0" presId="urn:microsoft.com/office/officeart/2005/8/layout/vList4"/>
    <dgm:cxn modelId="{13F26568-68EB-4260-BF8D-6F79FC5D8C0E}" type="presParOf" srcId="{376B24B6-8C38-4672-A8DB-A10C9B214E7C}" destId="{C1A71EEB-0C36-426F-AADE-87009710A25A}" srcOrd="5" destOrd="0" presId="urn:microsoft.com/office/officeart/2005/8/layout/vList4"/>
    <dgm:cxn modelId="{77D37E11-71D2-4BB7-97E4-92E68C155A8C}" type="presParOf" srcId="{376B24B6-8C38-4672-A8DB-A10C9B214E7C}" destId="{AD1F8312-6BBD-4EFA-9F95-AADC49B6FAB1}" srcOrd="6" destOrd="0" presId="urn:microsoft.com/office/officeart/2005/8/layout/vList4"/>
    <dgm:cxn modelId="{8B1C8E92-783F-463B-9ACF-E067B9933AA7}" type="presParOf" srcId="{AD1F8312-6BBD-4EFA-9F95-AADC49B6FAB1}" destId="{D36A61DF-F921-4D4D-871D-ACA8BB12B8DF}" srcOrd="0" destOrd="0" presId="urn:microsoft.com/office/officeart/2005/8/layout/vList4"/>
    <dgm:cxn modelId="{500E9510-433A-476B-9CF2-81FDF0C9A969}" type="presParOf" srcId="{AD1F8312-6BBD-4EFA-9F95-AADC49B6FAB1}" destId="{FC3F1F15-065A-4EF6-91F4-587FD8AEC787}" srcOrd="1" destOrd="0" presId="urn:microsoft.com/office/officeart/2005/8/layout/vList4"/>
    <dgm:cxn modelId="{4B35C3C0-55B9-4AA0-A189-0B0B30C898B5}" type="presParOf" srcId="{AD1F8312-6BBD-4EFA-9F95-AADC49B6FAB1}" destId="{8BE4EAAD-BD7D-45E0-A122-4AAD17FC89E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BC77B7-9B6A-4808-8B6E-22A39DFA082E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</dgm:pt>
    <dgm:pt modelId="{949C113D-EE2C-4128-A293-91F1FC63B35D}">
      <dgm:prSet phldrT="[Texto]" custT="1"/>
      <dgm:spPr/>
      <dgm:t>
        <a:bodyPr/>
        <a:lstStyle/>
        <a:p>
          <a:r>
            <a:rPr lang="es-ES" sz="2000" b="1" dirty="0" smtClean="0"/>
            <a:t>VID:   1,2 / 3,2 t/</a:t>
          </a:r>
          <a:r>
            <a:rPr lang="es-ES" sz="2000" b="1" dirty="0" err="1" smtClean="0"/>
            <a:t>ha.año</a:t>
          </a:r>
          <a:endParaRPr lang="es-ES" sz="2000" b="1" dirty="0"/>
        </a:p>
      </dgm:t>
    </dgm:pt>
    <dgm:pt modelId="{FECEE1DB-0A6D-42BF-B1C6-F9C34F05FEBD}" type="parTrans" cxnId="{F61A5F89-6DDC-45A6-A906-6026DD148693}">
      <dgm:prSet/>
      <dgm:spPr/>
      <dgm:t>
        <a:bodyPr/>
        <a:lstStyle/>
        <a:p>
          <a:endParaRPr lang="es-ES"/>
        </a:p>
      </dgm:t>
    </dgm:pt>
    <dgm:pt modelId="{52AEF88B-294A-426D-BC4F-1FF22E60367B}" type="sibTrans" cxnId="{F61A5F89-6DDC-45A6-A906-6026DD148693}">
      <dgm:prSet/>
      <dgm:spPr/>
      <dgm:t>
        <a:bodyPr/>
        <a:lstStyle/>
        <a:p>
          <a:endParaRPr lang="es-ES"/>
        </a:p>
      </dgm:t>
    </dgm:pt>
    <dgm:pt modelId="{D7C4983E-3856-4BFF-94ED-E909C879CA7D}">
      <dgm:prSet phldrT="[Texto]" custT="1"/>
      <dgm:spPr/>
      <dgm:t>
        <a:bodyPr/>
        <a:lstStyle/>
        <a:p>
          <a:r>
            <a:rPr lang="es-ES" sz="1800" b="1" dirty="0" smtClean="0"/>
            <a:t>OLIVO:  1,4 / 2,0  t/</a:t>
          </a:r>
          <a:r>
            <a:rPr lang="es-ES" sz="1800" b="1" dirty="0" err="1" smtClean="0"/>
            <a:t>ha.año</a:t>
          </a:r>
          <a:endParaRPr lang="es-ES" sz="1800" b="1" dirty="0"/>
        </a:p>
      </dgm:t>
    </dgm:pt>
    <dgm:pt modelId="{4B367CCA-4DE3-4560-A43E-F405B69BAB77}" type="parTrans" cxnId="{D959A5EA-4FC4-4B2D-8E12-0C302A3F83FE}">
      <dgm:prSet/>
      <dgm:spPr/>
      <dgm:t>
        <a:bodyPr/>
        <a:lstStyle/>
        <a:p>
          <a:endParaRPr lang="es-ES"/>
        </a:p>
      </dgm:t>
    </dgm:pt>
    <dgm:pt modelId="{16880149-67BC-42E7-B4A5-F6D70E5BC78E}" type="sibTrans" cxnId="{D959A5EA-4FC4-4B2D-8E12-0C302A3F83FE}">
      <dgm:prSet/>
      <dgm:spPr/>
      <dgm:t>
        <a:bodyPr/>
        <a:lstStyle/>
        <a:p>
          <a:endParaRPr lang="es-ES"/>
        </a:p>
      </dgm:t>
    </dgm:pt>
    <dgm:pt modelId="{55D4DF68-6B84-4C6E-8122-933674194AF2}">
      <dgm:prSet phldrT="[Texto]" custT="1"/>
      <dgm:spPr/>
      <dgm:t>
        <a:bodyPr/>
        <a:lstStyle/>
        <a:p>
          <a:r>
            <a:rPr lang="es-ES" sz="1800" b="1" dirty="0" smtClean="0"/>
            <a:t>FRUTALES:  2,0 / 3,5  t/</a:t>
          </a:r>
          <a:r>
            <a:rPr lang="es-ES" sz="1800" b="1" dirty="0" err="1" smtClean="0"/>
            <a:t>ha.año</a:t>
          </a:r>
          <a:endParaRPr lang="es-ES" sz="1800" b="1" dirty="0" smtClean="0"/>
        </a:p>
      </dgm:t>
    </dgm:pt>
    <dgm:pt modelId="{FB4D3EF5-DBEA-4B6C-9E16-85ABA7252323}" type="parTrans" cxnId="{2025304A-B617-41B4-BF8A-4B9DF2A4B46E}">
      <dgm:prSet/>
      <dgm:spPr/>
      <dgm:t>
        <a:bodyPr/>
        <a:lstStyle/>
        <a:p>
          <a:endParaRPr lang="es-ES"/>
        </a:p>
      </dgm:t>
    </dgm:pt>
    <dgm:pt modelId="{CBE09101-BE2E-4146-B22E-2AF13D759679}" type="sibTrans" cxnId="{2025304A-B617-41B4-BF8A-4B9DF2A4B46E}">
      <dgm:prSet/>
      <dgm:spPr/>
      <dgm:t>
        <a:bodyPr/>
        <a:lstStyle/>
        <a:p>
          <a:endParaRPr lang="es-ES"/>
        </a:p>
      </dgm:t>
    </dgm:pt>
    <dgm:pt modelId="{CB2AD389-33EF-4C40-8F8B-573FF7540246}">
      <dgm:prSet phldrT="[Texto]" custT="1"/>
      <dgm:spPr/>
      <dgm:t>
        <a:bodyPr/>
        <a:lstStyle/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dirty="0" smtClean="0"/>
            <a:t>FRUTOS SECOS:  0,7 / 1,3  t/</a:t>
          </a:r>
          <a:r>
            <a:rPr lang="es-ES" sz="1800" b="1" dirty="0" err="1" smtClean="0"/>
            <a:t>ha.año</a:t>
          </a:r>
          <a:endParaRPr lang="es-ES" sz="1800" b="1" dirty="0"/>
        </a:p>
      </dgm:t>
    </dgm:pt>
    <dgm:pt modelId="{BE534DAE-6413-4973-8040-60EDE556B6B5}" type="parTrans" cxnId="{CA0BD85A-EF47-4211-9905-7AC4E32A6686}">
      <dgm:prSet/>
      <dgm:spPr/>
      <dgm:t>
        <a:bodyPr/>
        <a:lstStyle/>
        <a:p>
          <a:endParaRPr lang="es-ES"/>
        </a:p>
      </dgm:t>
    </dgm:pt>
    <dgm:pt modelId="{3A0F6D94-18BA-4CDC-8B32-5669A8B2BBCA}" type="sibTrans" cxnId="{CA0BD85A-EF47-4211-9905-7AC4E32A6686}">
      <dgm:prSet/>
      <dgm:spPr/>
      <dgm:t>
        <a:bodyPr/>
        <a:lstStyle/>
        <a:p>
          <a:endParaRPr lang="es-ES"/>
        </a:p>
      </dgm:t>
    </dgm:pt>
    <dgm:pt modelId="{376B24B6-8C38-4672-A8DB-A10C9B214E7C}" type="pres">
      <dgm:prSet presAssocID="{1DBC77B7-9B6A-4808-8B6E-22A39DFA082E}" presName="linear" presStyleCnt="0">
        <dgm:presLayoutVars>
          <dgm:dir/>
          <dgm:resizeHandles val="exact"/>
        </dgm:presLayoutVars>
      </dgm:prSet>
      <dgm:spPr/>
    </dgm:pt>
    <dgm:pt modelId="{620BBEF0-1575-4394-980F-83B1D21042E8}" type="pres">
      <dgm:prSet presAssocID="{949C113D-EE2C-4128-A293-91F1FC63B35D}" presName="comp" presStyleCnt="0"/>
      <dgm:spPr/>
    </dgm:pt>
    <dgm:pt modelId="{7EF9933C-EF69-44C6-A568-51B536480FB6}" type="pres">
      <dgm:prSet presAssocID="{949C113D-EE2C-4128-A293-91F1FC63B35D}" presName="box" presStyleLbl="node1" presStyleIdx="0" presStyleCnt="4" custLinFactNeighborX="9916" custLinFactNeighborY="-52187"/>
      <dgm:spPr/>
      <dgm:t>
        <a:bodyPr/>
        <a:lstStyle/>
        <a:p>
          <a:endParaRPr lang="es-ES"/>
        </a:p>
      </dgm:t>
    </dgm:pt>
    <dgm:pt modelId="{DC033041-E150-4584-8499-E2553F667750}" type="pres">
      <dgm:prSet presAssocID="{949C113D-EE2C-4128-A293-91F1FC63B35D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</dgm:spPr>
    </dgm:pt>
    <dgm:pt modelId="{33381787-3D31-4269-A312-0275F69135EC}" type="pres">
      <dgm:prSet presAssocID="{949C113D-EE2C-4128-A293-91F1FC63B35D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BDAED2-D545-4086-BC25-1227BDF55172}" type="pres">
      <dgm:prSet presAssocID="{52AEF88B-294A-426D-BC4F-1FF22E60367B}" presName="spacer" presStyleCnt="0"/>
      <dgm:spPr/>
    </dgm:pt>
    <dgm:pt modelId="{A964D453-2B24-48F5-81F8-36A195E025A8}" type="pres">
      <dgm:prSet presAssocID="{D7C4983E-3856-4BFF-94ED-E909C879CA7D}" presName="comp" presStyleCnt="0"/>
      <dgm:spPr/>
    </dgm:pt>
    <dgm:pt modelId="{A863BC3E-1092-4102-8682-8A42FA9CA1E4}" type="pres">
      <dgm:prSet presAssocID="{D7C4983E-3856-4BFF-94ED-E909C879CA7D}" presName="box" presStyleLbl="node1" presStyleIdx="1" presStyleCnt="4"/>
      <dgm:spPr/>
      <dgm:t>
        <a:bodyPr/>
        <a:lstStyle/>
        <a:p>
          <a:endParaRPr lang="es-ES"/>
        </a:p>
      </dgm:t>
    </dgm:pt>
    <dgm:pt modelId="{BCCBFAFB-B281-47BB-B38E-61B150185B5A}" type="pres">
      <dgm:prSet presAssocID="{D7C4983E-3856-4BFF-94ED-E909C879CA7D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24309752-F523-47C2-BA22-EB94120B0029}" type="pres">
      <dgm:prSet presAssocID="{D7C4983E-3856-4BFF-94ED-E909C879CA7D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CE0988-9978-425E-BB8F-60D6C1598985}" type="pres">
      <dgm:prSet presAssocID="{16880149-67BC-42E7-B4A5-F6D70E5BC78E}" presName="spacer" presStyleCnt="0"/>
      <dgm:spPr/>
    </dgm:pt>
    <dgm:pt modelId="{7CDA3451-AA4D-42FE-9322-DAD3A4288B0D}" type="pres">
      <dgm:prSet presAssocID="{55D4DF68-6B84-4C6E-8122-933674194AF2}" presName="comp" presStyleCnt="0"/>
      <dgm:spPr/>
    </dgm:pt>
    <dgm:pt modelId="{DC35CF30-56D8-4BD4-A39D-F2E6F625EC02}" type="pres">
      <dgm:prSet presAssocID="{55D4DF68-6B84-4C6E-8122-933674194AF2}" presName="box" presStyleLbl="node1" presStyleIdx="2" presStyleCnt="4"/>
      <dgm:spPr/>
      <dgm:t>
        <a:bodyPr/>
        <a:lstStyle/>
        <a:p>
          <a:endParaRPr lang="es-ES"/>
        </a:p>
      </dgm:t>
    </dgm:pt>
    <dgm:pt modelId="{31B55793-5904-4F13-AECA-833673D1AC86}" type="pres">
      <dgm:prSet presAssocID="{55D4DF68-6B84-4C6E-8122-933674194AF2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8A8D109-78C6-4041-8F32-5D229D913D05}" type="pres">
      <dgm:prSet presAssocID="{55D4DF68-6B84-4C6E-8122-933674194AF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A71EEB-0C36-426F-AADE-87009710A25A}" type="pres">
      <dgm:prSet presAssocID="{CBE09101-BE2E-4146-B22E-2AF13D759679}" presName="spacer" presStyleCnt="0"/>
      <dgm:spPr/>
    </dgm:pt>
    <dgm:pt modelId="{AD1F8312-6BBD-4EFA-9F95-AADC49B6FAB1}" type="pres">
      <dgm:prSet presAssocID="{CB2AD389-33EF-4C40-8F8B-573FF7540246}" presName="comp" presStyleCnt="0"/>
      <dgm:spPr/>
    </dgm:pt>
    <dgm:pt modelId="{D36A61DF-F921-4D4D-871D-ACA8BB12B8DF}" type="pres">
      <dgm:prSet presAssocID="{CB2AD389-33EF-4C40-8F8B-573FF7540246}" presName="box" presStyleLbl="node1" presStyleIdx="3" presStyleCnt="4"/>
      <dgm:spPr/>
      <dgm:t>
        <a:bodyPr/>
        <a:lstStyle/>
        <a:p>
          <a:endParaRPr lang="es-ES"/>
        </a:p>
      </dgm:t>
    </dgm:pt>
    <dgm:pt modelId="{FC3F1F15-065A-4EF6-91F4-587FD8AEC787}" type="pres">
      <dgm:prSet presAssocID="{CB2AD389-33EF-4C40-8F8B-573FF7540246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</dgm:spPr>
    </dgm:pt>
    <dgm:pt modelId="{8BE4EAAD-BD7D-45E0-A122-4AAD17FC89E8}" type="pres">
      <dgm:prSet presAssocID="{CB2AD389-33EF-4C40-8F8B-573FF754024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B290C76-93E0-4BBA-8760-F1222D904734}" type="presOf" srcId="{55D4DF68-6B84-4C6E-8122-933674194AF2}" destId="{C8A8D109-78C6-4041-8F32-5D229D913D05}" srcOrd="1" destOrd="0" presId="urn:microsoft.com/office/officeart/2005/8/layout/vList4"/>
    <dgm:cxn modelId="{FCCC4B67-AE11-494A-90EA-1D62BE45C618}" type="presOf" srcId="{D7C4983E-3856-4BFF-94ED-E909C879CA7D}" destId="{A863BC3E-1092-4102-8682-8A42FA9CA1E4}" srcOrd="0" destOrd="0" presId="urn:microsoft.com/office/officeart/2005/8/layout/vList4"/>
    <dgm:cxn modelId="{E1F1BA06-18AF-4453-85B9-F569DF24C8EB}" type="presOf" srcId="{949C113D-EE2C-4128-A293-91F1FC63B35D}" destId="{7EF9933C-EF69-44C6-A568-51B536480FB6}" srcOrd="0" destOrd="0" presId="urn:microsoft.com/office/officeart/2005/8/layout/vList4"/>
    <dgm:cxn modelId="{9804DFBA-F459-451F-9D05-E19CEE76A79D}" type="presOf" srcId="{1DBC77B7-9B6A-4808-8B6E-22A39DFA082E}" destId="{376B24B6-8C38-4672-A8DB-A10C9B214E7C}" srcOrd="0" destOrd="0" presId="urn:microsoft.com/office/officeart/2005/8/layout/vList4"/>
    <dgm:cxn modelId="{56F75559-67F4-438B-A3B6-156339DFCB82}" type="presOf" srcId="{D7C4983E-3856-4BFF-94ED-E909C879CA7D}" destId="{24309752-F523-47C2-BA22-EB94120B0029}" srcOrd="1" destOrd="0" presId="urn:microsoft.com/office/officeart/2005/8/layout/vList4"/>
    <dgm:cxn modelId="{E3C6399B-3170-41F9-9B15-9BA75117C19C}" type="presOf" srcId="{CB2AD389-33EF-4C40-8F8B-573FF7540246}" destId="{8BE4EAAD-BD7D-45E0-A122-4AAD17FC89E8}" srcOrd="1" destOrd="0" presId="urn:microsoft.com/office/officeart/2005/8/layout/vList4"/>
    <dgm:cxn modelId="{D7F8BC7C-37F7-42E4-BB6D-318EE83581D4}" type="presOf" srcId="{949C113D-EE2C-4128-A293-91F1FC63B35D}" destId="{33381787-3D31-4269-A312-0275F69135EC}" srcOrd="1" destOrd="0" presId="urn:microsoft.com/office/officeart/2005/8/layout/vList4"/>
    <dgm:cxn modelId="{E1A10B9E-CD36-4A11-B95A-E6F92A9025A5}" type="presOf" srcId="{CB2AD389-33EF-4C40-8F8B-573FF7540246}" destId="{D36A61DF-F921-4D4D-871D-ACA8BB12B8DF}" srcOrd="0" destOrd="0" presId="urn:microsoft.com/office/officeart/2005/8/layout/vList4"/>
    <dgm:cxn modelId="{F61A5F89-6DDC-45A6-A906-6026DD148693}" srcId="{1DBC77B7-9B6A-4808-8B6E-22A39DFA082E}" destId="{949C113D-EE2C-4128-A293-91F1FC63B35D}" srcOrd="0" destOrd="0" parTransId="{FECEE1DB-0A6D-42BF-B1C6-F9C34F05FEBD}" sibTransId="{52AEF88B-294A-426D-BC4F-1FF22E60367B}"/>
    <dgm:cxn modelId="{CA0BD85A-EF47-4211-9905-7AC4E32A6686}" srcId="{1DBC77B7-9B6A-4808-8B6E-22A39DFA082E}" destId="{CB2AD389-33EF-4C40-8F8B-573FF7540246}" srcOrd="3" destOrd="0" parTransId="{BE534DAE-6413-4973-8040-60EDE556B6B5}" sibTransId="{3A0F6D94-18BA-4CDC-8B32-5669A8B2BBCA}"/>
    <dgm:cxn modelId="{D959A5EA-4FC4-4B2D-8E12-0C302A3F83FE}" srcId="{1DBC77B7-9B6A-4808-8B6E-22A39DFA082E}" destId="{D7C4983E-3856-4BFF-94ED-E909C879CA7D}" srcOrd="1" destOrd="0" parTransId="{4B367CCA-4DE3-4560-A43E-F405B69BAB77}" sibTransId="{16880149-67BC-42E7-B4A5-F6D70E5BC78E}"/>
    <dgm:cxn modelId="{B301582D-B752-4C44-A517-B04693721BF5}" type="presOf" srcId="{55D4DF68-6B84-4C6E-8122-933674194AF2}" destId="{DC35CF30-56D8-4BD4-A39D-F2E6F625EC02}" srcOrd="0" destOrd="0" presId="urn:microsoft.com/office/officeart/2005/8/layout/vList4"/>
    <dgm:cxn modelId="{2025304A-B617-41B4-BF8A-4B9DF2A4B46E}" srcId="{1DBC77B7-9B6A-4808-8B6E-22A39DFA082E}" destId="{55D4DF68-6B84-4C6E-8122-933674194AF2}" srcOrd="2" destOrd="0" parTransId="{FB4D3EF5-DBEA-4B6C-9E16-85ABA7252323}" sibTransId="{CBE09101-BE2E-4146-B22E-2AF13D759679}"/>
    <dgm:cxn modelId="{791C4BA0-C7D7-475F-B3B0-82EE95D8AFE5}" type="presParOf" srcId="{376B24B6-8C38-4672-A8DB-A10C9B214E7C}" destId="{620BBEF0-1575-4394-980F-83B1D21042E8}" srcOrd="0" destOrd="0" presId="urn:microsoft.com/office/officeart/2005/8/layout/vList4"/>
    <dgm:cxn modelId="{6635496D-A4CF-466D-B317-C0C93929F0E4}" type="presParOf" srcId="{620BBEF0-1575-4394-980F-83B1D21042E8}" destId="{7EF9933C-EF69-44C6-A568-51B536480FB6}" srcOrd="0" destOrd="0" presId="urn:microsoft.com/office/officeart/2005/8/layout/vList4"/>
    <dgm:cxn modelId="{8B5A3580-7711-48EC-9C28-81F1EA433C31}" type="presParOf" srcId="{620BBEF0-1575-4394-980F-83B1D21042E8}" destId="{DC033041-E150-4584-8499-E2553F667750}" srcOrd="1" destOrd="0" presId="urn:microsoft.com/office/officeart/2005/8/layout/vList4"/>
    <dgm:cxn modelId="{68512B8F-2F81-4101-9BC2-3586387A6405}" type="presParOf" srcId="{620BBEF0-1575-4394-980F-83B1D21042E8}" destId="{33381787-3D31-4269-A312-0275F69135EC}" srcOrd="2" destOrd="0" presId="urn:microsoft.com/office/officeart/2005/8/layout/vList4"/>
    <dgm:cxn modelId="{4022908D-D2AE-4E94-8E64-A416FDCC6C8F}" type="presParOf" srcId="{376B24B6-8C38-4672-A8DB-A10C9B214E7C}" destId="{A9BDAED2-D545-4086-BC25-1227BDF55172}" srcOrd="1" destOrd="0" presId="urn:microsoft.com/office/officeart/2005/8/layout/vList4"/>
    <dgm:cxn modelId="{C75D3109-4E16-445E-B89D-ACB46F23ED27}" type="presParOf" srcId="{376B24B6-8C38-4672-A8DB-A10C9B214E7C}" destId="{A964D453-2B24-48F5-81F8-36A195E025A8}" srcOrd="2" destOrd="0" presId="urn:microsoft.com/office/officeart/2005/8/layout/vList4"/>
    <dgm:cxn modelId="{4430A45F-726C-4A68-BE8A-F5F911D4ABE0}" type="presParOf" srcId="{A964D453-2B24-48F5-81F8-36A195E025A8}" destId="{A863BC3E-1092-4102-8682-8A42FA9CA1E4}" srcOrd="0" destOrd="0" presId="urn:microsoft.com/office/officeart/2005/8/layout/vList4"/>
    <dgm:cxn modelId="{ED4A2BCE-3C8B-44DC-AD5D-80D864E68687}" type="presParOf" srcId="{A964D453-2B24-48F5-81F8-36A195E025A8}" destId="{BCCBFAFB-B281-47BB-B38E-61B150185B5A}" srcOrd="1" destOrd="0" presId="urn:microsoft.com/office/officeart/2005/8/layout/vList4"/>
    <dgm:cxn modelId="{C88018B5-6ABC-4A41-9D00-4BD9C5D6CB1C}" type="presParOf" srcId="{A964D453-2B24-48F5-81F8-36A195E025A8}" destId="{24309752-F523-47C2-BA22-EB94120B0029}" srcOrd="2" destOrd="0" presId="urn:microsoft.com/office/officeart/2005/8/layout/vList4"/>
    <dgm:cxn modelId="{9A2DEFF0-200B-4C43-A7BB-CF918EDCC9DC}" type="presParOf" srcId="{376B24B6-8C38-4672-A8DB-A10C9B214E7C}" destId="{47CE0988-9978-425E-BB8F-60D6C1598985}" srcOrd="3" destOrd="0" presId="urn:microsoft.com/office/officeart/2005/8/layout/vList4"/>
    <dgm:cxn modelId="{B301337E-0805-47B5-9FEC-E1F1D0291AFA}" type="presParOf" srcId="{376B24B6-8C38-4672-A8DB-A10C9B214E7C}" destId="{7CDA3451-AA4D-42FE-9322-DAD3A4288B0D}" srcOrd="4" destOrd="0" presId="urn:microsoft.com/office/officeart/2005/8/layout/vList4"/>
    <dgm:cxn modelId="{A8903D71-688B-4C50-96C4-534390EC5C39}" type="presParOf" srcId="{7CDA3451-AA4D-42FE-9322-DAD3A4288B0D}" destId="{DC35CF30-56D8-4BD4-A39D-F2E6F625EC02}" srcOrd="0" destOrd="0" presId="urn:microsoft.com/office/officeart/2005/8/layout/vList4"/>
    <dgm:cxn modelId="{B18DF429-A390-4171-9589-BD436DA8BFA1}" type="presParOf" srcId="{7CDA3451-AA4D-42FE-9322-DAD3A4288B0D}" destId="{31B55793-5904-4F13-AECA-833673D1AC86}" srcOrd="1" destOrd="0" presId="urn:microsoft.com/office/officeart/2005/8/layout/vList4"/>
    <dgm:cxn modelId="{0EBD8105-1713-4FF6-8871-2BD708E50991}" type="presParOf" srcId="{7CDA3451-AA4D-42FE-9322-DAD3A4288B0D}" destId="{C8A8D109-78C6-4041-8F32-5D229D913D05}" srcOrd="2" destOrd="0" presId="urn:microsoft.com/office/officeart/2005/8/layout/vList4"/>
    <dgm:cxn modelId="{13F26568-68EB-4260-BF8D-6F79FC5D8C0E}" type="presParOf" srcId="{376B24B6-8C38-4672-A8DB-A10C9B214E7C}" destId="{C1A71EEB-0C36-426F-AADE-87009710A25A}" srcOrd="5" destOrd="0" presId="urn:microsoft.com/office/officeart/2005/8/layout/vList4"/>
    <dgm:cxn modelId="{77D37E11-71D2-4BB7-97E4-92E68C155A8C}" type="presParOf" srcId="{376B24B6-8C38-4672-A8DB-A10C9B214E7C}" destId="{AD1F8312-6BBD-4EFA-9F95-AADC49B6FAB1}" srcOrd="6" destOrd="0" presId="urn:microsoft.com/office/officeart/2005/8/layout/vList4"/>
    <dgm:cxn modelId="{8B1C8E92-783F-463B-9ACF-E067B9933AA7}" type="presParOf" srcId="{AD1F8312-6BBD-4EFA-9F95-AADC49B6FAB1}" destId="{D36A61DF-F921-4D4D-871D-ACA8BB12B8DF}" srcOrd="0" destOrd="0" presId="urn:microsoft.com/office/officeart/2005/8/layout/vList4"/>
    <dgm:cxn modelId="{500E9510-433A-476B-9CF2-81FDF0C9A969}" type="presParOf" srcId="{AD1F8312-6BBD-4EFA-9F95-AADC49B6FAB1}" destId="{FC3F1F15-065A-4EF6-91F4-587FD8AEC787}" srcOrd="1" destOrd="0" presId="urn:microsoft.com/office/officeart/2005/8/layout/vList4"/>
    <dgm:cxn modelId="{4B35C3C0-55B9-4AA0-A189-0B0B30C898B5}" type="presParOf" srcId="{AD1F8312-6BBD-4EFA-9F95-AADC49B6FAB1}" destId="{8BE4EAAD-BD7D-45E0-A122-4AAD17FC89E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DDA2C8-03A7-4ECF-88CD-89334692C729}">
      <dsp:nvSpPr>
        <dsp:cNvPr id="0" name=""/>
        <dsp:cNvSpPr/>
      </dsp:nvSpPr>
      <dsp:spPr>
        <a:xfrm>
          <a:off x="1287" y="5381"/>
          <a:ext cx="2042254" cy="1407113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4F3ED-FBC1-454F-AAF2-E0E64E623A23}">
      <dsp:nvSpPr>
        <dsp:cNvPr id="0" name=""/>
        <dsp:cNvSpPr/>
      </dsp:nvSpPr>
      <dsp:spPr>
        <a:xfrm>
          <a:off x="1287" y="1412494"/>
          <a:ext cx="2042254" cy="757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Arial Black" panose="020B0A04020102020204" pitchFamily="34" charset="0"/>
            </a:rPr>
            <a:t>BIOMASA FORESTAL</a:t>
          </a:r>
          <a:endParaRPr lang="es-ES" sz="1700" kern="1200" dirty="0">
            <a:latin typeface="Arial Black" panose="020B0A04020102020204" pitchFamily="34" charset="0"/>
          </a:endParaRPr>
        </a:p>
      </dsp:txBody>
      <dsp:txXfrm>
        <a:off x="1287" y="1412494"/>
        <a:ext cx="2042254" cy="757676"/>
      </dsp:txXfrm>
    </dsp:sp>
    <dsp:sp modelId="{AA065B2B-D84B-4ACA-BC9C-6CBD5CE5586D}">
      <dsp:nvSpPr>
        <dsp:cNvPr id="0" name=""/>
        <dsp:cNvSpPr/>
      </dsp:nvSpPr>
      <dsp:spPr>
        <a:xfrm>
          <a:off x="2247852" y="5381"/>
          <a:ext cx="2042254" cy="1407113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6A4C5B-5081-4ABD-8917-7E2EF1D4E8E2}">
      <dsp:nvSpPr>
        <dsp:cNvPr id="0" name=""/>
        <dsp:cNvSpPr/>
      </dsp:nvSpPr>
      <dsp:spPr>
        <a:xfrm>
          <a:off x="2247852" y="1412494"/>
          <a:ext cx="2042254" cy="757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Arial Black" panose="020B0A04020102020204" pitchFamily="34" charset="0"/>
            </a:rPr>
            <a:t>CULTIVOS ENERGÉTICOS</a:t>
          </a:r>
          <a:endParaRPr lang="es-ES" sz="1700" kern="1200" dirty="0">
            <a:latin typeface="Arial Black" panose="020B0A04020102020204" pitchFamily="34" charset="0"/>
          </a:endParaRPr>
        </a:p>
      </dsp:txBody>
      <dsp:txXfrm>
        <a:off x="2247852" y="1412494"/>
        <a:ext cx="2042254" cy="757676"/>
      </dsp:txXfrm>
    </dsp:sp>
    <dsp:sp modelId="{4A616A38-10DB-4C83-A003-7A0ADBBF7F17}">
      <dsp:nvSpPr>
        <dsp:cNvPr id="0" name=""/>
        <dsp:cNvSpPr/>
      </dsp:nvSpPr>
      <dsp:spPr>
        <a:xfrm>
          <a:off x="4494418" y="5381"/>
          <a:ext cx="2042254" cy="1407113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F4102-FFF5-48ED-953F-4D402A4090CC}">
      <dsp:nvSpPr>
        <dsp:cNvPr id="0" name=""/>
        <dsp:cNvSpPr/>
      </dsp:nvSpPr>
      <dsp:spPr>
        <a:xfrm>
          <a:off x="4494418" y="1412494"/>
          <a:ext cx="2042254" cy="757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Arial Black" panose="020B0A04020102020204" pitchFamily="34" charset="0"/>
            </a:rPr>
            <a:t>RESIDUOS GANADEROS</a:t>
          </a:r>
        </a:p>
      </dsp:txBody>
      <dsp:txXfrm>
        <a:off x="4494418" y="1412494"/>
        <a:ext cx="2042254" cy="757676"/>
      </dsp:txXfrm>
    </dsp:sp>
    <dsp:sp modelId="{A25E370F-36D8-4ACD-AB9F-1F5D6EA06869}">
      <dsp:nvSpPr>
        <dsp:cNvPr id="0" name=""/>
        <dsp:cNvSpPr/>
      </dsp:nvSpPr>
      <dsp:spPr>
        <a:xfrm>
          <a:off x="1287" y="2374396"/>
          <a:ext cx="2042254" cy="1407113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429EAB-81C0-4234-AC58-166BFC498AE5}">
      <dsp:nvSpPr>
        <dsp:cNvPr id="0" name=""/>
        <dsp:cNvSpPr/>
      </dsp:nvSpPr>
      <dsp:spPr>
        <a:xfrm>
          <a:off x="1287" y="3781509"/>
          <a:ext cx="2042254" cy="757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Arial Black" panose="020B0A04020102020204" pitchFamily="34" charset="0"/>
            </a:rPr>
            <a:t>RESIDUOS AGRÍCOLAS</a:t>
          </a:r>
        </a:p>
      </dsp:txBody>
      <dsp:txXfrm>
        <a:off x="1287" y="3781509"/>
        <a:ext cx="2042254" cy="757676"/>
      </dsp:txXfrm>
    </dsp:sp>
    <dsp:sp modelId="{0310A456-6734-4CB5-8076-03F901654AB1}">
      <dsp:nvSpPr>
        <dsp:cNvPr id="0" name=""/>
        <dsp:cNvSpPr/>
      </dsp:nvSpPr>
      <dsp:spPr>
        <a:xfrm>
          <a:off x="2247852" y="2374396"/>
          <a:ext cx="2042254" cy="1407113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15217-CD6F-4E8B-B8FC-C8A69668CE37}">
      <dsp:nvSpPr>
        <dsp:cNvPr id="0" name=""/>
        <dsp:cNvSpPr/>
      </dsp:nvSpPr>
      <dsp:spPr>
        <a:xfrm>
          <a:off x="2247852" y="3781509"/>
          <a:ext cx="2042254" cy="757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Arial Black" panose="020B0A04020102020204" pitchFamily="34" charset="0"/>
            </a:rPr>
            <a:t>RESIDUOS INDUSTRIALES</a:t>
          </a:r>
        </a:p>
      </dsp:txBody>
      <dsp:txXfrm>
        <a:off x="2247852" y="3781509"/>
        <a:ext cx="2042254" cy="757676"/>
      </dsp:txXfrm>
    </dsp:sp>
    <dsp:sp modelId="{BA3FEDA0-B98E-4E9F-BB70-E89733DD5180}">
      <dsp:nvSpPr>
        <dsp:cNvPr id="0" name=""/>
        <dsp:cNvSpPr/>
      </dsp:nvSpPr>
      <dsp:spPr>
        <a:xfrm>
          <a:off x="4494418" y="2374396"/>
          <a:ext cx="2042254" cy="1407113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BA315-81C2-4F5E-A18A-615173E2AF86}">
      <dsp:nvSpPr>
        <dsp:cNvPr id="0" name=""/>
        <dsp:cNvSpPr/>
      </dsp:nvSpPr>
      <dsp:spPr>
        <a:xfrm>
          <a:off x="4494418" y="3781509"/>
          <a:ext cx="2042254" cy="757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latin typeface="Arial Black" panose="020B0A04020102020204" pitchFamily="34" charset="0"/>
            </a:rPr>
            <a:t>RESIDUOS URBANOS</a:t>
          </a:r>
        </a:p>
      </dsp:txBody>
      <dsp:txXfrm>
        <a:off x="4494418" y="3781509"/>
        <a:ext cx="2042254" cy="7576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82596-B095-4E2A-A9CE-72ADA8E0170F}">
      <dsp:nvSpPr>
        <dsp:cNvPr id="0" name=""/>
        <dsp:cNvSpPr/>
      </dsp:nvSpPr>
      <dsp:spPr>
        <a:xfrm>
          <a:off x="0" y="25841"/>
          <a:ext cx="6766560" cy="8611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latin typeface="Arial Black" panose="020B0A04020102020204" pitchFamily="34" charset="0"/>
            </a:rPr>
            <a:t>Residuos agrícolas herbáceos</a:t>
          </a:r>
          <a:endParaRPr lang="es-ES" sz="2800" kern="1200" dirty="0">
            <a:latin typeface="Arial Black" panose="020B0A04020102020204" pitchFamily="34" charset="0"/>
          </a:endParaRPr>
        </a:p>
      </dsp:txBody>
      <dsp:txXfrm>
        <a:off x="42036" y="67877"/>
        <a:ext cx="6682488" cy="777048"/>
      </dsp:txXfrm>
    </dsp:sp>
    <dsp:sp modelId="{C62364E6-FFF2-4A0C-991A-540B256744B5}">
      <dsp:nvSpPr>
        <dsp:cNvPr id="0" name=""/>
        <dsp:cNvSpPr/>
      </dsp:nvSpPr>
      <dsp:spPr>
        <a:xfrm>
          <a:off x="0" y="1060913"/>
          <a:ext cx="6766560" cy="2523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83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000" kern="1200" dirty="0" smtClean="0"/>
            <a:t>Procedentes de cultivos anuales herbáceos (paja de cereal, restos de cultivos hortícolas, …)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0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500" kern="1200" dirty="0"/>
        </a:p>
      </dsp:txBody>
      <dsp:txXfrm>
        <a:off x="0" y="1060913"/>
        <a:ext cx="6766560" cy="2523329"/>
      </dsp:txXfrm>
    </dsp:sp>
    <dsp:sp modelId="{FB709FDB-555F-48AC-B57B-C6F95DD22A44}">
      <dsp:nvSpPr>
        <dsp:cNvPr id="0" name=""/>
        <dsp:cNvSpPr/>
      </dsp:nvSpPr>
      <dsp:spPr>
        <a:xfrm>
          <a:off x="0" y="3037774"/>
          <a:ext cx="6766560" cy="861120"/>
        </a:xfrm>
        <a:prstGeom prst="roundRect">
          <a:avLst/>
        </a:prstGeom>
        <a:solidFill>
          <a:schemeClr val="accent5">
            <a:hueOff val="-671956"/>
            <a:satOff val="-10384"/>
            <a:lumOff val="-2117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latin typeface="Arial Black" panose="020B0A04020102020204" pitchFamily="34" charset="0"/>
            </a:rPr>
            <a:t>Residuos agrícolas leñosos</a:t>
          </a:r>
          <a:endParaRPr lang="es-ES" sz="2800" kern="1200" dirty="0">
            <a:latin typeface="Arial Black" panose="020B0A04020102020204" pitchFamily="34" charset="0"/>
          </a:endParaRPr>
        </a:p>
      </dsp:txBody>
      <dsp:txXfrm>
        <a:off x="42036" y="3079810"/>
        <a:ext cx="6682488" cy="777048"/>
      </dsp:txXfrm>
    </dsp:sp>
    <dsp:sp modelId="{FF633A74-2D0B-4E02-8C75-8797C1C65064}">
      <dsp:nvSpPr>
        <dsp:cNvPr id="0" name=""/>
        <dsp:cNvSpPr/>
      </dsp:nvSpPr>
      <dsp:spPr>
        <a:xfrm>
          <a:off x="0" y="4011901"/>
          <a:ext cx="6766560" cy="76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83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000" kern="1200" dirty="0" smtClean="0"/>
            <a:t>procedentes de la poda de </a:t>
          </a:r>
          <a:r>
            <a:rPr lang="es-ES" sz="2000" b="1" kern="1200" dirty="0" smtClean="0"/>
            <a:t>vid, olivos y frutales.</a:t>
          </a:r>
          <a:endParaRPr lang="es-ES" sz="2000" b="1" kern="1200" dirty="0"/>
        </a:p>
      </dsp:txBody>
      <dsp:txXfrm>
        <a:off x="0" y="4011901"/>
        <a:ext cx="6766560" cy="7617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25984-192A-45F9-B3F1-E46047EB4832}">
      <dsp:nvSpPr>
        <dsp:cNvPr id="0" name=""/>
        <dsp:cNvSpPr/>
      </dsp:nvSpPr>
      <dsp:spPr>
        <a:xfrm>
          <a:off x="1196300" y="259040"/>
          <a:ext cx="1967797" cy="1967797"/>
        </a:xfrm>
        <a:prstGeom prst="pieWedge">
          <a:avLst/>
        </a:prstGeom>
        <a:solidFill>
          <a:srgbClr val="92D050"/>
        </a:solid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 smtClean="0">
              <a:latin typeface="Arial Black" panose="020B0A04020102020204" pitchFamily="34" charset="0"/>
            </a:rPr>
            <a:t>Elevado coste logístico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s-ES" sz="1400" b="1" kern="1200" dirty="0">
            <a:solidFill>
              <a:schemeClr val="accent2">
                <a:lumMod val="50000"/>
              </a:schemeClr>
            </a:solidFill>
            <a:latin typeface="Arial Black" panose="020B0A04020102020204" pitchFamily="34" charset="0"/>
          </a:endParaRPr>
        </a:p>
      </dsp:txBody>
      <dsp:txXfrm>
        <a:off x="1772654" y="835394"/>
        <a:ext cx="1391443" cy="1391443"/>
      </dsp:txXfrm>
    </dsp:sp>
    <dsp:sp modelId="{808C0F0C-446F-47D7-ACCB-3C0C468EB28C}">
      <dsp:nvSpPr>
        <dsp:cNvPr id="0" name=""/>
        <dsp:cNvSpPr/>
      </dsp:nvSpPr>
      <dsp:spPr>
        <a:xfrm rot="5400000">
          <a:off x="3254989" y="259040"/>
          <a:ext cx="1967797" cy="1967797"/>
        </a:xfrm>
        <a:prstGeom prst="pieWedge">
          <a:avLst/>
        </a:prstGeom>
        <a:solidFill>
          <a:schemeClr val="accent5">
            <a:hueOff val="-223985"/>
            <a:satOff val="-3461"/>
            <a:lumOff val="-705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Estacional. Tipo de cultivo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s-ES" sz="1400" kern="1200" dirty="0">
            <a:latin typeface="Arial Black" panose="020B0A04020102020204" pitchFamily="34" charset="0"/>
          </a:endParaRPr>
        </a:p>
      </dsp:txBody>
      <dsp:txXfrm rot="-5400000">
        <a:off x="3254989" y="835394"/>
        <a:ext cx="1391443" cy="1391443"/>
      </dsp:txXfrm>
    </dsp:sp>
    <dsp:sp modelId="{20AD1744-200D-414E-8753-495CD2E742DF}">
      <dsp:nvSpPr>
        <dsp:cNvPr id="0" name=""/>
        <dsp:cNvSpPr/>
      </dsp:nvSpPr>
      <dsp:spPr>
        <a:xfrm rot="10800000">
          <a:off x="3254989" y="2317729"/>
          <a:ext cx="1967797" cy="1967797"/>
        </a:xfrm>
        <a:prstGeom prst="pieWedge">
          <a:avLst/>
        </a:prstGeom>
        <a:solidFill>
          <a:schemeClr val="accent5">
            <a:hueOff val="-447971"/>
            <a:satOff val="-6923"/>
            <a:lumOff val="-1411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400" kern="1200" dirty="0" smtClean="0">
            <a:latin typeface="Arial Black" panose="020B0A04020102020204" pitchFamily="34" charset="0"/>
            <a:cs typeface="Arial" panose="020B060402020202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 smtClean="0">
              <a:latin typeface="Arial Black" panose="020B0A04020102020204" pitchFamily="34" charset="0"/>
              <a:cs typeface="Arial" panose="020B0604020202020204" pitchFamily="34" charset="0"/>
            </a:rPr>
            <a:t>Producción dispersa en el territorio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s-ES" sz="1400" kern="1200" dirty="0">
            <a:latin typeface="Arial Black" panose="020B0A04020102020204" pitchFamily="34" charset="0"/>
          </a:endParaRPr>
        </a:p>
      </dsp:txBody>
      <dsp:txXfrm rot="10800000">
        <a:off x="3254989" y="2317729"/>
        <a:ext cx="1391443" cy="1391443"/>
      </dsp:txXfrm>
    </dsp:sp>
    <dsp:sp modelId="{18388142-8180-41C1-9DD3-99D81F4F4AE4}">
      <dsp:nvSpPr>
        <dsp:cNvPr id="0" name=""/>
        <dsp:cNvSpPr/>
      </dsp:nvSpPr>
      <dsp:spPr>
        <a:xfrm rot="16200000">
          <a:off x="1196300" y="2317729"/>
          <a:ext cx="1967797" cy="1967797"/>
        </a:xfrm>
        <a:prstGeom prst="pieWedge">
          <a:avLst/>
        </a:prstGeom>
        <a:solidFill>
          <a:schemeClr val="accent5">
            <a:hueOff val="-671956"/>
            <a:satOff val="-10384"/>
            <a:lumOff val="-2117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400" kern="1200" dirty="0" smtClean="0">
            <a:latin typeface="Arial Black" panose="020B0A0402010202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 smtClean="0">
              <a:latin typeface="Arial Black" panose="020B0A04020102020204" pitchFamily="34" charset="0"/>
            </a:rPr>
            <a:t>Baja densidad de los residuos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s-ES" sz="1400" kern="1200" dirty="0">
            <a:latin typeface="Arial Black" panose="020B0A04020102020204" pitchFamily="34" charset="0"/>
          </a:endParaRPr>
        </a:p>
      </dsp:txBody>
      <dsp:txXfrm rot="5400000">
        <a:off x="1772654" y="2317729"/>
        <a:ext cx="1391443" cy="1391443"/>
      </dsp:txXfrm>
    </dsp:sp>
    <dsp:sp modelId="{BFAC34C6-438E-4088-B74D-33352BB4A5F6}">
      <dsp:nvSpPr>
        <dsp:cNvPr id="0" name=""/>
        <dsp:cNvSpPr/>
      </dsp:nvSpPr>
      <dsp:spPr>
        <a:xfrm>
          <a:off x="2869837" y="1863272"/>
          <a:ext cx="679412" cy="590793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72738-C603-42E1-A6FA-498657EAFD04}">
      <dsp:nvSpPr>
        <dsp:cNvPr id="0" name=""/>
        <dsp:cNvSpPr/>
      </dsp:nvSpPr>
      <dsp:spPr>
        <a:xfrm rot="10800000">
          <a:off x="2869837" y="2090501"/>
          <a:ext cx="679412" cy="590793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9933C-EF69-44C6-A568-51B536480FB6}">
      <dsp:nvSpPr>
        <dsp:cNvPr id="0" name=""/>
        <dsp:cNvSpPr/>
      </dsp:nvSpPr>
      <dsp:spPr>
        <a:xfrm>
          <a:off x="0" y="0"/>
          <a:ext cx="8304027" cy="13616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563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PODA: en parada vegetativa (diciembre –marzo).</a:t>
          </a:r>
        </a:p>
        <a:p>
          <a:pPr marL="182563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PMP: 1200 y 3200 kg de madera de poda por hectárea.</a:t>
          </a:r>
          <a:endParaRPr lang="es-ES" sz="1800" b="1" kern="1200" dirty="0"/>
        </a:p>
      </dsp:txBody>
      <dsp:txXfrm>
        <a:off x="1796970" y="0"/>
        <a:ext cx="6507056" cy="1361653"/>
      </dsp:txXfrm>
    </dsp:sp>
    <dsp:sp modelId="{DC033041-E150-4584-8499-E2553F667750}">
      <dsp:nvSpPr>
        <dsp:cNvPr id="0" name=""/>
        <dsp:cNvSpPr/>
      </dsp:nvSpPr>
      <dsp:spPr>
        <a:xfrm>
          <a:off x="136165" y="136165"/>
          <a:ext cx="1660805" cy="10893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3BC3E-1092-4102-8682-8A42FA9CA1E4}">
      <dsp:nvSpPr>
        <dsp:cNvPr id="0" name=""/>
        <dsp:cNvSpPr/>
      </dsp:nvSpPr>
      <dsp:spPr>
        <a:xfrm>
          <a:off x="0" y="1497818"/>
          <a:ext cx="8304027" cy="1361653"/>
        </a:xfrm>
        <a:prstGeom prst="roundRect">
          <a:avLst>
            <a:gd name="adj" fmla="val 10000"/>
          </a:avLst>
        </a:prstGeom>
        <a:solidFill>
          <a:schemeClr val="accent5">
            <a:hueOff val="-223985"/>
            <a:satOff val="-3461"/>
            <a:lumOff val="-705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563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PODA: febrero y marzo (antes de la </a:t>
          </a:r>
          <a:r>
            <a:rPr lang="es-ES" sz="1800" b="1" kern="1200" dirty="0" err="1" smtClean="0"/>
            <a:t>brotación</a:t>
          </a:r>
          <a:r>
            <a:rPr lang="es-ES" sz="1800" b="1" kern="1200" dirty="0" smtClean="0"/>
            <a:t>).</a:t>
          </a:r>
        </a:p>
        <a:p>
          <a:pPr marL="182563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PMP: 1400 y 2000 kg/ha de madera de poda.</a:t>
          </a:r>
          <a:endParaRPr lang="es-ES" sz="1800" b="1" kern="1200" dirty="0"/>
        </a:p>
      </dsp:txBody>
      <dsp:txXfrm>
        <a:off x="1796970" y="1497818"/>
        <a:ext cx="6507056" cy="1361653"/>
      </dsp:txXfrm>
    </dsp:sp>
    <dsp:sp modelId="{BCCBFAFB-B281-47BB-B38E-61B150185B5A}">
      <dsp:nvSpPr>
        <dsp:cNvPr id="0" name=""/>
        <dsp:cNvSpPr/>
      </dsp:nvSpPr>
      <dsp:spPr>
        <a:xfrm>
          <a:off x="136165" y="1633983"/>
          <a:ext cx="1660805" cy="10893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5CF30-56D8-4BD4-A39D-F2E6F625EC02}">
      <dsp:nvSpPr>
        <dsp:cNvPr id="0" name=""/>
        <dsp:cNvSpPr/>
      </dsp:nvSpPr>
      <dsp:spPr>
        <a:xfrm>
          <a:off x="0" y="2995636"/>
          <a:ext cx="8304027" cy="1361653"/>
        </a:xfrm>
        <a:prstGeom prst="roundRect">
          <a:avLst>
            <a:gd name="adj" fmla="val 10000"/>
          </a:avLst>
        </a:prstGeom>
        <a:solidFill>
          <a:schemeClr val="accent5">
            <a:hueOff val="-447971"/>
            <a:satOff val="-6923"/>
            <a:lumOff val="-1411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563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PODA DEL MELOCOTONERO: parada vegetativa, muy intensa, ya que únicamente produce sobre madera del año anterior. </a:t>
          </a:r>
        </a:p>
        <a:p>
          <a:pPr marL="182563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PMP: hasta  3500 kg/ha.</a:t>
          </a:r>
        </a:p>
      </dsp:txBody>
      <dsp:txXfrm>
        <a:off x="1796970" y="2995636"/>
        <a:ext cx="6507056" cy="1361653"/>
      </dsp:txXfrm>
    </dsp:sp>
    <dsp:sp modelId="{31B55793-5904-4F13-AECA-833673D1AC86}">
      <dsp:nvSpPr>
        <dsp:cNvPr id="0" name=""/>
        <dsp:cNvSpPr/>
      </dsp:nvSpPr>
      <dsp:spPr>
        <a:xfrm>
          <a:off x="136165" y="3131802"/>
          <a:ext cx="1660805" cy="10893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6A61DF-F921-4D4D-871D-ACA8BB12B8DF}">
      <dsp:nvSpPr>
        <dsp:cNvPr id="0" name=""/>
        <dsp:cNvSpPr/>
      </dsp:nvSpPr>
      <dsp:spPr>
        <a:xfrm>
          <a:off x="0" y="4493455"/>
          <a:ext cx="8304027" cy="1361653"/>
        </a:xfrm>
        <a:prstGeom prst="roundRect">
          <a:avLst>
            <a:gd name="adj" fmla="val 10000"/>
          </a:avLst>
        </a:prstGeom>
        <a:solidFill>
          <a:schemeClr val="accent5">
            <a:hueOff val="-671956"/>
            <a:satOff val="-10384"/>
            <a:lumOff val="-2117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563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b="1" kern="1200" dirty="0" smtClean="0"/>
            <a:t>PODA DEL ALMENDRO: a partir de noviembre. </a:t>
          </a:r>
        </a:p>
        <a:p>
          <a:pPr marL="182563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800" b="1" kern="1200" dirty="0" smtClean="0"/>
            <a:t>PMP: 700 kg/ha.</a:t>
          </a:r>
          <a:endParaRPr lang="es-ES" sz="1800" b="1" kern="1200" dirty="0"/>
        </a:p>
      </dsp:txBody>
      <dsp:txXfrm>
        <a:off x="1796970" y="4493455"/>
        <a:ext cx="6507056" cy="1361653"/>
      </dsp:txXfrm>
    </dsp:sp>
    <dsp:sp modelId="{FC3F1F15-065A-4EF6-91F4-587FD8AEC787}">
      <dsp:nvSpPr>
        <dsp:cNvPr id="0" name=""/>
        <dsp:cNvSpPr/>
      </dsp:nvSpPr>
      <dsp:spPr>
        <a:xfrm>
          <a:off x="136165" y="4629620"/>
          <a:ext cx="1660805" cy="10893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9933C-EF69-44C6-A568-51B536480FB6}">
      <dsp:nvSpPr>
        <dsp:cNvPr id="0" name=""/>
        <dsp:cNvSpPr/>
      </dsp:nvSpPr>
      <dsp:spPr>
        <a:xfrm>
          <a:off x="0" y="0"/>
          <a:ext cx="5688418" cy="10824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VID:   1,2 / 3,2 t/</a:t>
          </a:r>
          <a:r>
            <a:rPr lang="es-ES" sz="2000" b="1" kern="1200" dirty="0" err="1" smtClean="0"/>
            <a:t>ha.año</a:t>
          </a:r>
          <a:endParaRPr lang="es-ES" sz="2000" b="1" kern="1200" dirty="0"/>
        </a:p>
      </dsp:txBody>
      <dsp:txXfrm>
        <a:off x="1245923" y="0"/>
        <a:ext cx="4442494" cy="1082402"/>
      </dsp:txXfrm>
    </dsp:sp>
    <dsp:sp modelId="{DC033041-E150-4584-8499-E2553F667750}">
      <dsp:nvSpPr>
        <dsp:cNvPr id="0" name=""/>
        <dsp:cNvSpPr/>
      </dsp:nvSpPr>
      <dsp:spPr>
        <a:xfrm>
          <a:off x="108240" y="108240"/>
          <a:ext cx="1137683" cy="8659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3BC3E-1092-4102-8682-8A42FA9CA1E4}">
      <dsp:nvSpPr>
        <dsp:cNvPr id="0" name=""/>
        <dsp:cNvSpPr/>
      </dsp:nvSpPr>
      <dsp:spPr>
        <a:xfrm>
          <a:off x="0" y="1190643"/>
          <a:ext cx="5688418" cy="1082402"/>
        </a:xfrm>
        <a:prstGeom prst="roundRect">
          <a:avLst>
            <a:gd name="adj" fmla="val 10000"/>
          </a:avLst>
        </a:prstGeom>
        <a:solidFill>
          <a:schemeClr val="accent5">
            <a:hueOff val="-223985"/>
            <a:satOff val="-3461"/>
            <a:lumOff val="-705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OLIVO:  1,4 / 2,0  t/</a:t>
          </a:r>
          <a:r>
            <a:rPr lang="es-ES" sz="1800" b="1" kern="1200" dirty="0" err="1" smtClean="0"/>
            <a:t>ha.año</a:t>
          </a:r>
          <a:endParaRPr lang="es-ES" sz="1800" b="1" kern="1200" dirty="0"/>
        </a:p>
      </dsp:txBody>
      <dsp:txXfrm>
        <a:off x="1245923" y="1190643"/>
        <a:ext cx="4442494" cy="1082402"/>
      </dsp:txXfrm>
    </dsp:sp>
    <dsp:sp modelId="{BCCBFAFB-B281-47BB-B38E-61B150185B5A}">
      <dsp:nvSpPr>
        <dsp:cNvPr id="0" name=""/>
        <dsp:cNvSpPr/>
      </dsp:nvSpPr>
      <dsp:spPr>
        <a:xfrm>
          <a:off x="108240" y="1298883"/>
          <a:ext cx="1137683" cy="8659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5CF30-56D8-4BD4-A39D-F2E6F625EC02}">
      <dsp:nvSpPr>
        <dsp:cNvPr id="0" name=""/>
        <dsp:cNvSpPr/>
      </dsp:nvSpPr>
      <dsp:spPr>
        <a:xfrm>
          <a:off x="0" y="2381286"/>
          <a:ext cx="5688418" cy="1082402"/>
        </a:xfrm>
        <a:prstGeom prst="roundRect">
          <a:avLst>
            <a:gd name="adj" fmla="val 10000"/>
          </a:avLst>
        </a:prstGeom>
        <a:solidFill>
          <a:schemeClr val="accent5">
            <a:hueOff val="-447971"/>
            <a:satOff val="-6923"/>
            <a:lumOff val="-1411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FRUTALES:  2,0 / 3,5  t/</a:t>
          </a:r>
          <a:r>
            <a:rPr lang="es-ES" sz="1800" b="1" kern="1200" dirty="0" err="1" smtClean="0"/>
            <a:t>ha.año</a:t>
          </a:r>
          <a:endParaRPr lang="es-ES" sz="1800" b="1" kern="1200" dirty="0" smtClean="0"/>
        </a:p>
      </dsp:txBody>
      <dsp:txXfrm>
        <a:off x="1245923" y="2381286"/>
        <a:ext cx="4442494" cy="1082402"/>
      </dsp:txXfrm>
    </dsp:sp>
    <dsp:sp modelId="{31B55793-5904-4F13-AECA-833673D1AC86}">
      <dsp:nvSpPr>
        <dsp:cNvPr id="0" name=""/>
        <dsp:cNvSpPr/>
      </dsp:nvSpPr>
      <dsp:spPr>
        <a:xfrm>
          <a:off x="108240" y="2489526"/>
          <a:ext cx="1137683" cy="8659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6A61DF-F921-4D4D-871D-ACA8BB12B8DF}">
      <dsp:nvSpPr>
        <dsp:cNvPr id="0" name=""/>
        <dsp:cNvSpPr/>
      </dsp:nvSpPr>
      <dsp:spPr>
        <a:xfrm>
          <a:off x="0" y="3571929"/>
          <a:ext cx="5688418" cy="1082402"/>
        </a:xfrm>
        <a:prstGeom prst="roundRect">
          <a:avLst>
            <a:gd name="adj" fmla="val 10000"/>
          </a:avLst>
        </a:prstGeom>
        <a:solidFill>
          <a:schemeClr val="accent5">
            <a:hueOff val="-671956"/>
            <a:satOff val="-10384"/>
            <a:lumOff val="-2117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FRUTOS SECOS:  0,7 / 1,3  t/</a:t>
          </a:r>
          <a:r>
            <a:rPr lang="es-ES" sz="1800" b="1" kern="1200" dirty="0" err="1" smtClean="0"/>
            <a:t>ha.año</a:t>
          </a:r>
          <a:endParaRPr lang="es-ES" sz="1800" b="1" kern="1200" dirty="0"/>
        </a:p>
      </dsp:txBody>
      <dsp:txXfrm>
        <a:off x="1245923" y="3571929"/>
        <a:ext cx="4442494" cy="1082402"/>
      </dsp:txXfrm>
    </dsp:sp>
    <dsp:sp modelId="{FC3F1F15-065A-4EF6-91F4-587FD8AEC787}">
      <dsp:nvSpPr>
        <dsp:cNvPr id="0" name=""/>
        <dsp:cNvSpPr/>
      </dsp:nvSpPr>
      <dsp:spPr>
        <a:xfrm>
          <a:off x="108240" y="3680169"/>
          <a:ext cx="1137683" cy="8659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E689A-307E-4A68-B248-D6EBAD77EEB7}" type="datetimeFigureOut">
              <a:rPr lang="es-ES" smtClean="0"/>
              <a:t>18/12/2019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320EA-B4D6-4495-9C2F-6B857582F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8188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20EA-B4D6-4495-9C2F-6B857582F38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0348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320EA-B4D6-4495-9C2F-6B857582F381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0435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BB75CE0-6957-4537-8AD7-A93E2369E9EC}" type="datetimeFigureOut">
              <a:rPr lang="es-ES" smtClean="0"/>
              <a:t>18/12/2019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C282D56-9852-4780-9A53-19A60E8D7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592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5CE0-6957-4537-8AD7-A93E2369E9EC}" type="datetimeFigureOut">
              <a:rPr lang="es-ES" smtClean="0"/>
              <a:t>18/12/2019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2D56-9852-4780-9A53-19A60E8D7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255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BB75CE0-6957-4537-8AD7-A93E2369E9EC}" type="datetimeFigureOut">
              <a:rPr lang="es-ES" smtClean="0"/>
              <a:t>18/12/2019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C282D56-9852-4780-9A53-19A60E8D7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500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5CE0-6957-4537-8AD7-A93E2369E9EC}" type="datetimeFigureOut">
              <a:rPr lang="es-ES" smtClean="0"/>
              <a:t>18/12/2019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2D56-9852-4780-9A53-19A60E8D7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5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BB75CE0-6957-4537-8AD7-A93E2369E9EC}" type="datetimeFigureOut">
              <a:rPr lang="es-ES" smtClean="0"/>
              <a:t>18/12/2019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C282D56-9852-4780-9A53-19A60E8D7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497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5CE0-6957-4537-8AD7-A93E2369E9EC}" type="datetimeFigureOut">
              <a:rPr lang="es-ES" smtClean="0"/>
              <a:t>18/12/2019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2D56-9852-4780-9A53-19A60E8D7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628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5CE0-6957-4537-8AD7-A93E2369E9EC}" type="datetimeFigureOut">
              <a:rPr lang="es-ES" smtClean="0"/>
              <a:t>18/12/2019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2D56-9852-4780-9A53-19A60E8D7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0631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5CE0-6957-4537-8AD7-A93E2369E9EC}" type="datetimeFigureOut">
              <a:rPr lang="es-ES" smtClean="0"/>
              <a:t>18/12/2019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2D56-9852-4780-9A53-19A60E8D7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9307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5CE0-6957-4537-8AD7-A93E2369E9EC}" type="datetimeFigureOut">
              <a:rPr lang="es-ES" smtClean="0"/>
              <a:t>18/12/2019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2D56-9852-4780-9A53-19A60E8D7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2012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BB75CE0-6957-4537-8AD7-A93E2369E9EC}" type="datetimeFigureOut">
              <a:rPr lang="es-ES" smtClean="0"/>
              <a:t>18/12/2019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C282D56-9852-4780-9A53-19A60E8D7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97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5CE0-6957-4537-8AD7-A93E2369E9EC}" type="datetimeFigureOut">
              <a:rPr lang="es-ES" smtClean="0"/>
              <a:t>18/12/2019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2D56-9852-4780-9A53-19A60E8D78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11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BB75CE0-6957-4537-8AD7-A93E2369E9EC}" type="datetimeFigureOut">
              <a:rPr lang="es-ES" smtClean="0"/>
              <a:t>18/12/2019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C282D56-9852-4780-9A53-19A60E8D7814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1388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6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58368" y="691227"/>
            <a:ext cx="76443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ESTUDIO POTENCIAL DE BIOMASA</a:t>
            </a:r>
          </a:p>
          <a:p>
            <a:pPr algn="ctr"/>
            <a:r>
              <a:rPr lang="es-E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DE PODA EN </a:t>
            </a:r>
            <a:r>
              <a:rPr lang="es-ES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CASTILLA </a:t>
            </a:r>
            <a:r>
              <a:rPr lang="es-E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 LEÓN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84" y="6128568"/>
            <a:ext cx="2009716" cy="5702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7" y="6351524"/>
            <a:ext cx="1584000" cy="4702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30" y="2406443"/>
            <a:ext cx="4704000" cy="35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1880280" y="6059750"/>
            <a:ext cx="520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Unidad </a:t>
            </a:r>
            <a:r>
              <a:rPr lang="es-E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de Cultivos Leñosos y Hortícolas</a:t>
            </a:r>
          </a:p>
          <a:p>
            <a:pPr algn="ctr"/>
            <a:r>
              <a:rPr lang="es-ES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INSTITUTO TECNOLÓGICO AGRARIO DE CASTILLA Y LEÓN</a:t>
            </a:r>
            <a:endParaRPr lang="es-E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494" y="1195357"/>
            <a:ext cx="1302276" cy="67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8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56"/>
            <a:ext cx="9144000" cy="64708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6345936" y="402336"/>
            <a:ext cx="2587752" cy="347472"/>
          </a:xfrm>
          <a:prstGeom prst="roundRect">
            <a:avLst/>
          </a:prstGeom>
          <a:noFill/>
          <a:ln w="19050">
            <a:solidFill>
              <a:srgbClr val="E21E6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968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56"/>
            <a:ext cx="9144000" cy="64708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6345936" y="402336"/>
            <a:ext cx="2587752" cy="347472"/>
          </a:xfrm>
          <a:prstGeom prst="roundRect">
            <a:avLst/>
          </a:prstGeom>
          <a:noFill/>
          <a:ln w="19050">
            <a:solidFill>
              <a:srgbClr val="E21E6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73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9"/>
          <a:stretch/>
        </p:blipFill>
        <p:spPr>
          <a:xfrm>
            <a:off x="402340" y="1427530"/>
            <a:ext cx="8229600" cy="328691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455525" y="753594"/>
            <a:ext cx="41232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VIÑEDO EN </a:t>
            </a:r>
            <a:r>
              <a:rPr lang="es-E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CyL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5613992" y="4029740"/>
            <a:ext cx="595422" cy="3683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0" y="2556936"/>
            <a:ext cx="7143840" cy="41303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13467" r="9704" b="31734"/>
          <a:stretch/>
        </p:blipFill>
        <p:spPr>
          <a:xfrm>
            <a:off x="6937329" y="640562"/>
            <a:ext cx="777372" cy="9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52"/>
            <a:ext cx="9144000" cy="6470888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477742"/>
              </p:ext>
            </p:extLst>
          </p:nvPr>
        </p:nvGraphicFramePr>
        <p:xfrm>
          <a:off x="4791455" y="4690872"/>
          <a:ext cx="2002537" cy="939165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850393">
                  <a:extLst>
                    <a:ext uri="{9D8B030D-6E8A-4147-A177-3AD203B41FA5}">
                      <a16:colId xmlns="" xmlns:a16="http://schemas.microsoft.com/office/drawing/2014/main" val="563563281"/>
                    </a:ext>
                  </a:extLst>
                </a:gridCol>
                <a:gridCol w="694944">
                  <a:extLst>
                    <a:ext uri="{9D8B030D-6E8A-4147-A177-3AD203B41FA5}">
                      <a16:colId xmlns="" xmlns:a16="http://schemas.microsoft.com/office/drawing/2014/main" val="301907569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788671001"/>
                    </a:ext>
                  </a:extLst>
                </a:gridCol>
              </a:tblGrid>
              <a:tr h="11840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Viñedo</a:t>
                      </a:r>
                      <a:endParaRPr lang="es-ES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71.921 ha  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84%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42852695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Olivo</a:t>
                      </a:r>
                      <a:endParaRPr lang="es-ES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6.943 ha 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41322046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Frutales</a:t>
                      </a:r>
                      <a:endParaRPr lang="es-ES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4.599 ha 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3018033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Frutos secos</a:t>
                      </a:r>
                      <a:endParaRPr lang="es-ES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2.013 ha 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75885148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1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85.480 ha  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2206091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6446520" y="422156"/>
            <a:ext cx="2542032" cy="256032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735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89303" y="1523035"/>
            <a:ext cx="7255695" cy="19389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Para calcular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 POTENCIAL DE BIOMASA de los restos de poda de los cultivos leñosos se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ha recurrido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>
              <a:lnSpc>
                <a:spcPct val="150000"/>
              </a:lnSpc>
            </a:pP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ÍNDICES DE RENDIMIENTO DE RESIDUO DE PODA </a:t>
            </a:r>
          </a:p>
          <a:p>
            <a:pPr algn="ctr">
              <a:lnSpc>
                <a:spcPct val="150000"/>
              </a:lnSpc>
            </a:pP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 UNIDAD DE SUPERFICIE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toneladas/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hectárea.año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285976" y="671320"/>
            <a:ext cx="64623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POTENCIAL DE BIOMASA</a:t>
            </a:r>
            <a:endParaRPr lang="es-E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72141" y="3846031"/>
            <a:ext cx="85166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sistemas de </a:t>
            </a: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cultivo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(conducción, tipo poda, marco plantación, intensificación,..)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condiciones </a:t>
            </a: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agroclimáticas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(régimen hídrico, suelo, heladas, granizo,…)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edad de las </a:t>
            </a: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plantas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(plantaciones jóvenes/adultas)</a:t>
            </a:r>
            <a:endParaRPr lang="es-ES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50" y="1062205"/>
            <a:ext cx="3408001" cy="2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0" y="1062205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0" y="3971312"/>
            <a:ext cx="335999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2525" t="-3672" r="-2525" b="24028"/>
          <a:stretch/>
        </p:blipFill>
        <p:spPr>
          <a:xfrm>
            <a:off x="4816550" y="3880884"/>
            <a:ext cx="3465935" cy="26104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5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30" y="616944"/>
            <a:ext cx="3748589" cy="194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398" y="4068195"/>
            <a:ext cx="3880021" cy="2405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13742"/>
          <a:stretch/>
        </p:blipFill>
        <p:spPr>
          <a:xfrm>
            <a:off x="562999" y="4688958"/>
            <a:ext cx="3676650" cy="2169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30" y="2718885"/>
            <a:ext cx="3676650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9398" y="1095887"/>
            <a:ext cx="3855102" cy="227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77310307"/>
              </p:ext>
            </p:extLst>
          </p:nvPr>
        </p:nvGraphicFramePr>
        <p:xfrm>
          <a:off x="467833" y="818706"/>
          <a:ext cx="8304027" cy="5858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4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959289765"/>
              </p:ext>
            </p:extLst>
          </p:nvPr>
        </p:nvGraphicFramePr>
        <p:xfrm>
          <a:off x="595424" y="1733107"/>
          <a:ext cx="5688418" cy="4657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/>
          <p:cNvSpPr/>
          <p:nvPr/>
        </p:nvSpPr>
        <p:spPr>
          <a:xfrm>
            <a:off x="745998" y="753594"/>
            <a:ext cx="75423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ÍNDICES RENDIMIENTO DE RESIDUO DE PODA</a:t>
            </a:r>
            <a:endParaRPr lang="es-E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 rot="1381455">
            <a:off x="6422259" y="3452461"/>
            <a:ext cx="24182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HUMEDAD</a:t>
            </a:r>
          </a:p>
          <a:p>
            <a:pPr algn="ctr"/>
            <a:r>
              <a:rPr lang="es-E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20-40%</a:t>
            </a:r>
            <a:endParaRPr lang="es-ES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6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3971" y="799314"/>
            <a:ext cx="68264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CASO PRÁCTICO VIÑEDO: 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284" y="2608423"/>
            <a:ext cx="1251892" cy="1401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530" y="4173718"/>
            <a:ext cx="1728000" cy="1112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530" y="5454352"/>
            <a:ext cx="1728000" cy="1265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ángulo 6"/>
          <p:cNvSpPr/>
          <p:nvPr/>
        </p:nvSpPr>
        <p:spPr>
          <a:xfrm>
            <a:off x="38706" y="5827200"/>
            <a:ext cx="1229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Freestyle Script" panose="030804020302050B0404" pitchFamily="66" charset="0"/>
              </a:rPr>
              <a:t>VIGOR ALTO </a:t>
            </a:r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-18201" y="4539100"/>
            <a:ext cx="1343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Freestyle Script" panose="030804020302050B0404" pitchFamily="66" charset="0"/>
              </a:rPr>
              <a:t>VIGOR MEDIO </a:t>
            </a:r>
            <a:endParaRPr lang="es-ES" sz="2000" dirty="0"/>
          </a:p>
        </p:txBody>
      </p:sp>
      <p:sp>
        <p:nvSpPr>
          <p:cNvPr id="9" name="Rectángulo 8"/>
          <p:cNvSpPr/>
          <p:nvPr/>
        </p:nvSpPr>
        <p:spPr>
          <a:xfrm>
            <a:off x="56339" y="3149376"/>
            <a:ext cx="1194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Freestyle Script" panose="030804020302050B0404" pitchFamily="66" charset="0"/>
              </a:rPr>
              <a:t>VIGOR </a:t>
            </a:r>
            <a:r>
              <a:rPr lang="es-ES" sz="2000" b="1" dirty="0" smtClean="0">
                <a:latin typeface="Freestyle Script" panose="030804020302050B0404" pitchFamily="66" charset="0"/>
              </a:rPr>
              <a:t>BAJO</a:t>
            </a:r>
            <a:endParaRPr lang="es-ES" sz="2000" b="1" dirty="0">
              <a:latin typeface="Freestyle Script" panose="030804020302050B0404" pitchFamily="66" charset="0"/>
            </a:endParaRPr>
          </a:p>
        </p:txBody>
      </p:sp>
      <p:sp>
        <p:nvSpPr>
          <p:cNvPr id="13" name="Llamada de flecha a la izquierda 12"/>
          <p:cNvSpPr/>
          <p:nvPr/>
        </p:nvSpPr>
        <p:spPr>
          <a:xfrm>
            <a:off x="5998464" y="2531526"/>
            <a:ext cx="3063240" cy="1250400"/>
          </a:xfrm>
          <a:prstGeom prst="leftArrowCallout">
            <a:avLst>
              <a:gd name="adj1" fmla="val 25206"/>
              <a:gd name="adj2" fmla="val 32251"/>
              <a:gd name="adj3" fmla="val 45115"/>
              <a:gd name="adj4" fmla="val 7035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8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PMP: 1,34 kg/cepa</a:t>
            </a:r>
          </a:p>
          <a:p>
            <a:pPr algn="ctr">
              <a:lnSpc>
                <a:spcPct val="200000"/>
              </a:lnSpc>
            </a:pPr>
            <a:endParaRPr lang="es-ES" sz="14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1,5 t/ha</a:t>
            </a:r>
            <a:endParaRPr lang="es-E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996529" y="2666299"/>
            <a:ext cx="3161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Año plantación: 1984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Marco plantación: 3 x 3 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Vaso transformado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1.111 cepas/ha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echa abajo 16"/>
          <p:cNvSpPr/>
          <p:nvPr/>
        </p:nvSpPr>
        <p:spPr>
          <a:xfrm>
            <a:off x="7619757" y="2975306"/>
            <a:ext cx="359155" cy="357583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Llamada de flecha a la izquierda 18"/>
          <p:cNvSpPr/>
          <p:nvPr/>
        </p:nvSpPr>
        <p:spPr>
          <a:xfrm>
            <a:off x="5980176" y="4001401"/>
            <a:ext cx="3063240" cy="1250400"/>
          </a:xfrm>
          <a:prstGeom prst="leftArrowCallout">
            <a:avLst>
              <a:gd name="adj1" fmla="val 25206"/>
              <a:gd name="adj2" fmla="val 32251"/>
              <a:gd name="adj3" fmla="val 45115"/>
              <a:gd name="adj4" fmla="val 70357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8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PMP: 1,71 kg/cepa</a:t>
            </a:r>
          </a:p>
          <a:p>
            <a:pPr algn="ctr">
              <a:lnSpc>
                <a:spcPct val="200000"/>
              </a:lnSpc>
            </a:pPr>
            <a:endParaRPr lang="es-ES" sz="14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1,9 t/ha</a:t>
            </a:r>
            <a:endParaRPr lang="es-E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996530" y="4107775"/>
            <a:ext cx="3161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Año plantación: 1985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Marco plantación: 3 x 3 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Vaso transformado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1.111 cepas/ha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lamada de flecha a la izquierda 20"/>
          <p:cNvSpPr/>
          <p:nvPr/>
        </p:nvSpPr>
        <p:spPr>
          <a:xfrm>
            <a:off x="5989320" y="5386574"/>
            <a:ext cx="3063240" cy="1250400"/>
          </a:xfrm>
          <a:prstGeom prst="leftArrowCallout">
            <a:avLst>
              <a:gd name="adj1" fmla="val 25206"/>
              <a:gd name="adj2" fmla="val 32251"/>
              <a:gd name="adj3" fmla="val 45115"/>
              <a:gd name="adj4" fmla="val 70357"/>
            </a:avLst>
          </a:prstGeom>
          <a:gradFill flip="none" rotWithShape="1">
            <a:gsLst>
              <a:gs pos="0">
                <a:srgbClr val="6600FF">
                  <a:tint val="66000"/>
                  <a:satMod val="160000"/>
                </a:srgbClr>
              </a:gs>
              <a:gs pos="50000">
                <a:srgbClr val="6600FF">
                  <a:tint val="44500"/>
                  <a:satMod val="160000"/>
                </a:srgbClr>
              </a:gs>
              <a:gs pos="100000">
                <a:srgbClr val="6600FF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8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PMP: 1,56 kg/cepa</a:t>
            </a:r>
          </a:p>
          <a:p>
            <a:pPr algn="ctr">
              <a:lnSpc>
                <a:spcPct val="200000"/>
              </a:lnSpc>
            </a:pPr>
            <a:endParaRPr lang="es-ES" sz="14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3,5 t/ha</a:t>
            </a:r>
            <a:endParaRPr lang="es-E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996530" y="5427090"/>
            <a:ext cx="3337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Año plantación: 1999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Marco plantación: 3 x 1,5m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Espaldera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2.222 cepas/ha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echa abajo 23"/>
          <p:cNvSpPr/>
          <p:nvPr/>
        </p:nvSpPr>
        <p:spPr>
          <a:xfrm>
            <a:off x="7619757" y="4447809"/>
            <a:ext cx="359155" cy="35758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lecha abajo 24"/>
          <p:cNvSpPr/>
          <p:nvPr/>
        </p:nvSpPr>
        <p:spPr>
          <a:xfrm>
            <a:off x="7619756" y="5827200"/>
            <a:ext cx="359155" cy="357583"/>
          </a:xfrm>
          <a:prstGeom prst="downArrow">
            <a:avLst/>
          </a:prstGeom>
          <a:solidFill>
            <a:srgbClr val="6600FF"/>
          </a:solidFill>
          <a:ln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031" y="1430677"/>
            <a:ext cx="3887329" cy="10912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 rot="21167680">
            <a:off x="472321" y="1790081"/>
            <a:ext cx="311581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0" cap="none" spc="0" dirty="0" smtClean="0">
                <a:ln w="0"/>
                <a:solidFill>
                  <a:srgbClr val="DF57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repeticiones de 10 cepas</a:t>
            </a:r>
            <a:endParaRPr lang="es-ES" sz="1600" b="0" cap="none" spc="0" dirty="0">
              <a:ln w="0"/>
              <a:solidFill>
                <a:srgbClr val="DF572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animBg="1"/>
      <p:bldP spid="10" grpId="0"/>
      <p:bldP spid="17" grpId="0" animBg="1"/>
      <p:bldP spid="19" grpId="0" animBg="1"/>
      <p:bldP spid="18" grpId="0"/>
      <p:bldP spid="21" grpId="0" animBg="1"/>
      <p:bldP spid="20" grpId="0"/>
      <p:bldP spid="24" grpId="0" animBg="1"/>
      <p:bldP spid="25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41448" y="4096512"/>
            <a:ext cx="493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dirty="0"/>
          </a:p>
        </p:txBody>
      </p:sp>
      <p:sp>
        <p:nvSpPr>
          <p:cNvPr id="4" name="Rectángulo redondeado 3"/>
          <p:cNvSpPr/>
          <p:nvPr/>
        </p:nvSpPr>
        <p:spPr>
          <a:xfrm>
            <a:off x="585216" y="1965960"/>
            <a:ext cx="7827264" cy="430682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ES" sz="2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Materia orgánica de </a:t>
            </a:r>
            <a:r>
              <a:rPr lang="es-E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origen biológico </a:t>
            </a:r>
            <a:endParaRPr lang="es-ES" sz="2400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sz="2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valorizable energéticamente</a:t>
            </a:r>
            <a:r>
              <a:rPr lang="es-ES" sz="2400" dirty="0"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es-ES" sz="2400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 excluye el material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englobado en formaciones geológicas que ha sufrido un proceso de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mineralización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(combustibles fósiles) </a:t>
            </a:r>
          </a:p>
          <a:p>
            <a:pPr algn="ctr">
              <a:lnSpc>
                <a:spcPct val="150000"/>
              </a:lnSpc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 los productos agrícolas que sirvan para la alimentación humana y ganadera 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907142" y="826746"/>
            <a:ext cx="3174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BIOMASA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69649">
            <a:off x="108795" y="1646245"/>
            <a:ext cx="2386276" cy="5862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3971" y="799314"/>
            <a:ext cx="68264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CASO PRÁCTICO VIÑEDO: 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471153" y="5784673"/>
            <a:ext cx="1229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Freestyle Script" panose="030804020302050B0404" pitchFamily="66" charset="0"/>
              </a:rPr>
              <a:t>VIGOR ALTO </a:t>
            </a:r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4488567" y="4415732"/>
            <a:ext cx="1343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Freestyle Script" panose="030804020302050B0404" pitchFamily="66" charset="0"/>
              </a:rPr>
              <a:t>VIGOR MEDIO </a:t>
            </a:r>
            <a:endParaRPr lang="es-ES" sz="2000" dirty="0"/>
          </a:p>
        </p:txBody>
      </p:sp>
      <p:sp>
        <p:nvSpPr>
          <p:cNvPr id="9" name="Rectángulo 8"/>
          <p:cNvSpPr/>
          <p:nvPr/>
        </p:nvSpPr>
        <p:spPr>
          <a:xfrm>
            <a:off x="4506419" y="3046791"/>
            <a:ext cx="1194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Freestyle Script" panose="030804020302050B0404" pitchFamily="66" charset="0"/>
              </a:rPr>
              <a:t>VIGOR </a:t>
            </a:r>
            <a:r>
              <a:rPr lang="es-ES" sz="2000" b="1" dirty="0" smtClean="0">
                <a:latin typeface="Freestyle Script" panose="030804020302050B0404" pitchFamily="66" charset="0"/>
              </a:rPr>
              <a:t>BAJO</a:t>
            </a:r>
            <a:endParaRPr lang="es-ES" sz="2000" b="1" dirty="0">
              <a:latin typeface="Freestyle Script" panose="030804020302050B0404" pitchFamily="66" charset="0"/>
            </a:endParaRPr>
          </a:p>
        </p:txBody>
      </p:sp>
      <p:sp>
        <p:nvSpPr>
          <p:cNvPr id="13" name="Llamada de flecha a la izquierda 12"/>
          <p:cNvSpPr/>
          <p:nvPr/>
        </p:nvSpPr>
        <p:spPr>
          <a:xfrm>
            <a:off x="5998464" y="2531526"/>
            <a:ext cx="3063240" cy="1250400"/>
          </a:xfrm>
          <a:prstGeom prst="leftArrowCallout">
            <a:avLst>
              <a:gd name="adj1" fmla="val 25206"/>
              <a:gd name="adj2" fmla="val 32251"/>
              <a:gd name="adj3" fmla="val 45115"/>
              <a:gd name="adj4" fmla="val 7035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8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PMP: 0,95 kg/cepa</a:t>
            </a:r>
          </a:p>
          <a:p>
            <a:pPr algn="ctr">
              <a:lnSpc>
                <a:spcPct val="200000"/>
              </a:lnSpc>
            </a:pPr>
            <a:endParaRPr lang="es-ES" sz="14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2,5 t/ha</a:t>
            </a:r>
            <a:endParaRPr lang="es-E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36789" y="1922388"/>
            <a:ext cx="3540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Año plantación: 1997-2000</a:t>
            </a: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Marco plantación: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2,9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1,3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Espaldera</a:t>
            </a: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2.563 cepas/ha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echa abajo 16"/>
          <p:cNvSpPr/>
          <p:nvPr/>
        </p:nvSpPr>
        <p:spPr>
          <a:xfrm>
            <a:off x="7619757" y="2975306"/>
            <a:ext cx="359155" cy="357583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Llamada de flecha a la izquierda 18"/>
          <p:cNvSpPr/>
          <p:nvPr/>
        </p:nvSpPr>
        <p:spPr>
          <a:xfrm>
            <a:off x="5980176" y="4001401"/>
            <a:ext cx="3063240" cy="1250400"/>
          </a:xfrm>
          <a:prstGeom prst="leftArrowCallout">
            <a:avLst>
              <a:gd name="adj1" fmla="val 25206"/>
              <a:gd name="adj2" fmla="val 32251"/>
              <a:gd name="adj3" fmla="val 45115"/>
              <a:gd name="adj4" fmla="val 70357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8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PMP: 1,11 kg/cepa</a:t>
            </a:r>
          </a:p>
          <a:p>
            <a:pPr algn="ctr">
              <a:lnSpc>
                <a:spcPct val="200000"/>
              </a:lnSpc>
            </a:pPr>
            <a:endParaRPr lang="es-ES" sz="14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2,9 t/ha</a:t>
            </a:r>
            <a:endParaRPr lang="es-E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Llamada de flecha a la izquierda 20"/>
          <p:cNvSpPr/>
          <p:nvPr/>
        </p:nvSpPr>
        <p:spPr>
          <a:xfrm>
            <a:off x="5989320" y="5386574"/>
            <a:ext cx="3063240" cy="1250400"/>
          </a:xfrm>
          <a:prstGeom prst="leftArrowCallout">
            <a:avLst>
              <a:gd name="adj1" fmla="val 25206"/>
              <a:gd name="adj2" fmla="val 32251"/>
              <a:gd name="adj3" fmla="val 45115"/>
              <a:gd name="adj4" fmla="val 70357"/>
            </a:avLst>
          </a:prstGeom>
          <a:gradFill flip="none" rotWithShape="1">
            <a:gsLst>
              <a:gs pos="0">
                <a:srgbClr val="6600FF">
                  <a:tint val="66000"/>
                  <a:satMod val="160000"/>
                </a:srgbClr>
              </a:gs>
              <a:gs pos="50000">
                <a:srgbClr val="6600FF">
                  <a:tint val="44500"/>
                  <a:satMod val="160000"/>
                </a:srgbClr>
              </a:gs>
              <a:gs pos="100000">
                <a:srgbClr val="6600FF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8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PMP: 1,26kg/cepa</a:t>
            </a:r>
          </a:p>
          <a:p>
            <a:pPr algn="ctr">
              <a:lnSpc>
                <a:spcPct val="200000"/>
              </a:lnSpc>
            </a:pPr>
            <a:endParaRPr lang="es-ES" sz="14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3,3 t/ha</a:t>
            </a:r>
            <a:endParaRPr lang="es-E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Flecha abajo 23"/>
          <p:cNvSpPr/>
          <p:nvPr/>
        </p:nvSpPr>
        <p:spPr>
          <a:xfrm>
            <a:off x="7619757" y="4447809"/>
            <a:ext cx="359155" cy="35758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lecha abajo 24"/>
          <p:cNvSpPr/>
          <p:nvPr/>
        </p:nvSpPr>
        <p:spPr>
          <a:xfrm>
            <a:off x="7619756" y="5827200"/>
            <a:ext cx="359155" cy="357583"/>
          </a:xfrm>
          <a:prstGeom prst="downArrow">
            <a:avLst/>
          </a:prstGeom>
          <a:solidFill>
            <a:srgbClr val="6600FF"/>
          </a:solidFill>
          <a:ln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145" y="1448198"/>
            <a:ext cx="3191010" cy="104409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42" y="3873153"/>
            <a:ext cx="4014140" cy="2311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ángulo 14"/>
          <p:cNvSpPr/>
          <p:nvPr/>
        </p:nvSpPr>
        <p:spPr>
          <a:xfrm rot="21167680">
            <a:off x="720335" y="6371305"/>
            <a:ext cx="3115817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400" b="0" cap="none" spc="0" dirty="0" smtClean="0">
                <a:ln w="0"/>
                <a:solidFill>
                  <a:srgbClr val="DF57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repeticiones de 12 cepas</a:t>
            </a:r>
            <a:endParaRPr lang="es-ES" sz="1400" b="0" cap="none" spc="0" dirty="0">
              <a:ln w="0"/>
              <a:solidFill>
                <a:srgbClr val="DF572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92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animBg="1"/>
      <p:bldP spid="17" grpId="0" animBg="1"/>
      <p:bldP spid="19" grpId="0" animBg="1"/>
      <p:bldP spid="21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85976" y="671320"/>
            <a:ext cx="64623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POTENCIAL DE BIOMASA</a:t>
            </a:r>
            <a:endParaRPr lang="es-E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15269" y="1573930"/>
            <a:ext cx="51755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Teniendo en cuenta el Residuo de poda y la Superficie de cultivo, el </a:t>
            </a:r>
            <a:r>
              <a:rPr lang="es-ES" sz="24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Potencial de Biomasa de poda de Cultivos Leñosos en Castilla y León</a:t>
            </a:r>
            <a:r>
              <a:rPr lang="es-E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aproximado es de: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926327" y="4805464"/>
            <a:ext cx="7181643" cy="15388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106.637  -  262.747</a:t>
            </a:r>
          </a:p>
          <a:p>
            <a:pPr algn="ctr"/>
            <a:r>
              <a:rPr lang="es-ES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Toneladas de residuo de poda</a:t>
            </a:r>
            <a:endParaRPr lang="es-ES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52" y="1966182"/>
            <a:ext cx="3267060" cy="1837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95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09920" y="671320"/>
            <a:ext cx="84144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CENTRALES DE BIOMASA EN </a:t>
            </a:r>
            <a:r>
              <a:rPr lang="es-E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CyL</a:t>
            </a:r>
            <a:endParaRPr lang="es-E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 t="6021" r="5800" b="6305"/>
          <a:stretch/>
        </p:blipFill>
        <p:spPr>
          <a:xfrm>
            <a:off x="650064" y="1440761"/>
            <a:ext cx="7734194" cy="540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8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09920" y="671320"/>
            <a:ext cx="84144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CENTRALES DE BIOMASA EN </a:t>
            </a:r>
            <a:r>
              <a:rPr lang="es-E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CyL</a:t>
            </a:r>
            <a:endParaRPr lang="es-E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6021" r="5500" b="5739"/>
          <a:stretch/>
        </p:blipFill>
        <p:spPr>
          <a:xfrm>
            <a:off x="627458" y="1440761"/>
            <a:ext cx="7779405" cy="5436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7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09920" y="671320"/>
            <a:ext cx="84144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CENTRALES DE BIOMASA EN </a:t>
            </a:r>
            <a:r>
              <a:rPr lang="es-E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CyL</a:t>
            </a:r>
            <a:endParaRPr lang="es-E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6304" r="5700" b="6021"/>
          <a:stretch/>
        </p:blipFill>
        <p:spPr>
          <a:xfrm>
            <a:off x="632645" y="1440761"/>
            <a:ext cx="7769032" cy="540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2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4957" y="671320"/>
            <a:ext cx="8864414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CENTRALES DE BIOMASA EN PROYECTO</a:t>
            </a:r>
            <a:endParaRPr lang="es-ES" sz="3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6163" r="5899" b="6163"/>
          <a:stretch/>
        </p:blipFill>
        <p:spPr>
          <a:xfrm>
            <a:off x="512064" y="1458000"/>
            <a:ext cx="7742903" cy="540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17625" r="16769" b="26044"/>
          <a:stretch>
            <a:fillRect/>
          </a:stretch>
        </p:blipFill>
        <p:spPr bwMode="auto">
          <a:xfrm>
            <a:off x="1792288" y="2286000"/>
            <a:ext cx="503237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17625" r="16769" b="26044"/>
          <a:stretch>
            <a:fillRect/>
          </a:stretch>
        </p:blipFill>
        <p:spPr bwMode="auto">
          <a:xfrm>
            <a:off x="2922588" y="2392363"/>
            <a:ext cx="50323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17625" r="16769" b="26044"/>
          <a:stretch>
            <a:fillRect/>
          </a:stretch>
        </p:blipFill>
        <p:spPr bwMode="auto">
          <a:xfrm>
            <a:off x="2419350" y="3598863"/>
            <a:ext cx="5032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59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989935" y="671756"/>
            <a:ext cx="5181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CONCLUSIONES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CuadroTexto 4"/>
          <p:cNvSpPr txBox="1">
            <a:spLocks noChangeArrowheads="1"/>
          </p:cNvSpPr>
          <p:nvPr/>
        </p:nvSpPr>
        <p:spPr bwMode="auto">
          <a:xfrm>
            <a:off x="173015" y="1704814"/>
            <a:ext cx="8815388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ill Sans MT" panose="020B0502020104020203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altLang="es-ES" dirty="0"/>
              <a:t>El Potencial de Biomasa de Poda de Castilla y León mantiene un </a:t>
            </a:r>
            <a:r>
              <a:rPr lang="es-ES" altLang="es-ES" b="1" dirty="0"/>
              <a:t>gran interés energético</a:t>
            </a:r>
            <a:r>
              <a:rPr lang="es-ES" altLang="es-ES" dirty="0"/>
              <a:t> (106 y 262 mil toneladas de madera de poda al año).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ES" altLang="es-ES" sz="800" dirty="0" smtClean="0"/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ES" altLang="es-ES" sz="800" dirty="0"/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altLang="es-ES" dirty="0"/>
              <a:t>El conjunto de las Centrales de Biomasa (existentes y proyectadas) abarcaría la casi </a:t>
            </a:r>
            <a:r>
              <a:rPr lang="es-ES" altLang="es-ES" b="1" dirty="0"/>
              <a:t>totalidad de municipios de Castilla y León</a:t>
            </a:r>
            <a:r>
              <a:rPr lang="es-ES" altLang="es-ES" dirty="0"/>
              <a:t>.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ES" altLang="es-ES" sz="800" dirty="0" smtClean="0"/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ES" altLang="es-ES" sz="800" dirty="0"/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altLang="es-ES" dirty="0"/>
              <a:t>Las diferentes explotaciones agrícolas podrían aprovechar internamente este tipo de biomasa, mediante la instalación de </a:t>
            </a:r>
            <a:r>
              <a:rPr lang="es-ES" altLang="es-ES" b="1" dirty="0"/>
              <a:t>pequeñas instalaciones </a:t>
            </a:r>
            <a:r>
              <a:rPr lang="es-ES" altLang="es-ES" dirty="0"/>
              <a:t>y servir de complemento a otro tipo de energía</a:t>
            </a:r>
            <a:r>
              <a:rPr lang="es-ES" altLang="es-ES" sz="2000" dirty="0"/>
              <a:t>.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ES" altLang="es-ES" sz="800" dirty="0" smtClean="0"/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ES" altLang="es-ES" sz="800" dirty="0"/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altLang="es-ES" dirty="0"/>
              <a:t>Las grandes Centrales de Biomasa podrían </a:t>
            </a:r>
            <a:r>
              <a:rPr lang="es-ES" altLang="es-ES" b="1" dirty="0"/>
              <a:t>combinar el empleo de biomasa de restos de poda con otros tipos de biomasa</a:t>
            </a:r>
            <a:r>
              <a:rPr lang="es-ES" altLang="es-ES" dirty="0"/>
              <a:t>.</a:t>
            </a:r>
          </a:p>
          <a:p>
            <a:pPr algn="just" eaLnBrk="1" hangingPunct="1">
              <a:buFont typeface="Wingdings" panose="05000000000000000000" pitchFamily="2" charset="2"/>
              <a:buChar char="ü"/>
            </a:pPr>
            <a:endParaRPr lang="es-ES" altLang="es-ES" sz="2000" dirty="0"/>
          </a:p>
        </p:txBody>
      </p:sp>
    </p:spTree>
    <p:extLst>
      <p:ext uri="{BB962C8B-B14F-4D97-AF65-F5344CB8AC3E}">
        <p14:creationId xmlns:p14="http://schemas.microsoft.com/office/powerpoint/2010/main" val="138164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84" y="6128568"/>
            <a:ext cx="2009716" cy="5702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7" y="6351524"/>
            <a:ext cx="1584000" cy="47024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880280" y="6059750"/>
            <a:ext cx="520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Unidad de Cultivos Leñosos y Hortícolas</a:t>
            </a:r>
          </a:p>
          <a:p>
            <a:pPr algn="ctr"/>
            <a:r>
              <a:rPr lang="es-E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Subdirección de Investigación y Tecnología</a:t>
            </a:r>
            <a:br>
              <a:rPr lang="es-E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s-ES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INSTITUTO TECNOLÓGICO AGRARIO DE CASTILLA Y LEÓN</a:t>
            </a:r>
            <a:endParaRPr lang="es-E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77439" y="931441"/>
            <a:ext cx="7821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GRACIAS POR SU ATENCIÓN!!!</a:t>
            </a:r>
            <a:endParaRPr lang="es-E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"/>
          <a:stretch/>
        </p:blipFill>
        <p:spPr>
          <a:xfrm>
            <a:off x="2042094" y="2395728"/>
            <a:ext cx="4678746" cy="2864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874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41448" y="4096512"/>
            <a:ext cx="493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2907142" y="826746"/>
            <a:ext cx="3174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BIOMASA</a:t>
            </a:r>
            <a:endParaRPr lang="es-E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15637121"/>
              </p:ext>
            </p:extLst>
          </p:nvPr>
        </p:nvGraphicFramePr>
        <p:xfrm>
          <a:off x="1508760" y="1956816"/>
          <a:ext cx="6537960" cy="454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redondeado 7"/>
          <p:cNvSpPr/>
          <p:nvPr/>
        </p:nvSpPr>
        <p:spPr>
          <a:xfrm>
            <a:off x="1382233" y="4221126"/>
            <a:ext cx="2275367" cy="2445488"/>
          </a:xfrm>
          <a:prstGeom prst="roundRect">
            <a:avLst/>
          </a:prstGeom>
          <a:noFill/>
          <a:ln w="57150">
            <a:solidFill>
              <a:srgbClr val="DF5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944723">
            <a:off x="222278" y="1435752"/>
            <a:ext cx="1990725" cy="6286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1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089487050"/>
              </p:ext>
            </p:extLst>
          </p:nvPr>
        </p:nvGraphicFramePr>
        <p:xfrm>
          <a:off x="1197864" y="832104"/>
          <a:ext cx="6766560" cy="5065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028" y="2512734"/>
            <a:ext cx="2205228" cy="132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0725" y="2512734"/>
            <a:ext cx="1632886" cy="132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7605" y="5457806"/>
            <a:ext cx="2156651" cy="133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0725" y="5457806"/>
            <a:ext cx="1642004" cy="133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1117057" y="3815962"/>
            <a:ext cx="7002815" cy="977018"/>
          </a:xfrm>
          <a:prstGeom prst="roundRect">
            <a:avLst/>
          </a:prstGeom>
          <a:noFill/>
          <a:ln w="57150">
            <a:solidFill>
              <a:srgbClr val="DF5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19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63" y="1265274"/>
            <a:ext cx="7398831" cy="1415619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54514235"/>
              </p:ext>
            </p:extLst>
          </p:nvPr>
        </p:nvGraphicFramePr>
        <p:xfrm>
          <a:off x="-932688" y="2163699"/>
          <a:ext cx="6419088" cy="454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echa a la derecha con bandas 2"/>
          <p:cNvSpPr/>
          <p:nvPr/>
        </p:nvSpPr>
        <p:spPr>
          <a:xfrm>
            <a:off x="4517139" y="3962781"/>
            <a:ext cx="969264" cy="94640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redondeado 3"/>
          <p:cNvSpPr/>
          <p:nvPr/>
        </p:nvSpPr>
        <p:spPr>
          <a:xfrm>
            <a:off x="5696712" y="2738628"/>
            <a:ext cx="3200400" cy="3394710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E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VIABILIDAD TÉCNICA Y ECONÓMICA </a:t>
            </a:r>
          </a:p>
          <a:p>
            <a:pPr algn="ctr">
              <a:lnSpc>
                <a:spcPct val="150000"/>
              </a:lnSpc>
            </a:pPr>
            <a:r>
              <a:rPr lang="es-E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PARA SU APROVECHAMIENTO</a:t>
            </a:r>
            <a:endParaRPr lang="es-E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81175" y="668253"/>
            <a:ext cx="58719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RESIDUOS AGRÍCOLAS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5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56"/>
            <a:ext cx="9144000" cy="64708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6345936" y="402336"/>
            <a:ext cx="2587752" cy="347472"/>
          </a:xfrm>
          <a:prstGeom prst="roundRect">
            <a:avLst/>
          </a:prstGeom>
          <a:noFill/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10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62377" y="753594"/>
            <a:ext cx="37095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OLIVO EN </a:t>
            </a:r>
            <a:r>
              <a:rPr lang="es-E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CyL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72" y="3709318"/>
            <a:ext cx="5029200" cy="29925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1"/>
          <a:stretch/>
        </p:blipFill>
        <p:spPr>
          <a:xfrm>
            <a:off x="109728" y="1687396"/>
            <a:ext cx="8970264" cy="1876088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5082363" y="2998383"/>
            <a:ext cx="489097" cy="34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02" y="641562"/>
            <a:ext cx="804338" cy="9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1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56"/>
            <a:ext cx="9144000" cy="64708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6345936" y="402336"/>
            <a:ext cx="2587752" cy="347472"/>
          </a:xfrm>
          <a:prstGeom prst="roundRect">
            <a:avLst/>
          </a:prstGeom>
          <a:noFill/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33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35498" y="753594"/>
            <a:ext cx="45633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FRUTALES EN </a:t>
            </a:r>
            <a:r>
              <a:rPr lang="es-E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CyL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/>
          <a:stretch/>
        </p:blipFill>
        <p:spPr>
          <a:xfrm>
            <a:off x="617413" y="1523035"/>
            <a:ext cx="7799472" cy="5202274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4688958" y="6134987"/>
            <a:ext cx="520995" cy="382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Elipse 7"/>
          <p:cNvSpPr/>
          <p:nvPr/>
        </p:nvSpPr>
        <p:spPr>
          <a:xfrm>
            <a:off x="4618653" y="2519265"/>
            <a:ext cx="699796" cy="2547257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4688957" y="5217981"/>
            <a:ext cx="520995" cy="70945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Llamada de flecha a la izquierda 11"/>
          <p:cNvSpPr/>
          <p:nvPr/>
        </p:nvSpPr>
        <p:spPr>
          <a:xfrm rot="19915862">
            <a:off x="5185059" y="2200912"/>
            <a:ext cx="1164155" cy="629245"/>
          </a:xfrm>
          <a:prstGeom prst="leftArrow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4.596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Llamada de flecha a la izquierda 12"/>
          <p:cNvSpPr/>
          <p:nvPr/>
        </p:nvSpPr>
        <p:spPr>
          <a:xfrm rot="19915862">
            <a:off x="5221321" y="4799583"/>
            <a:ext cx="1164155" cy="629245"/>
          </a:xfrm>
          <a:prstGeom prst="leftArrow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2.013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1" y="1616868"/>
            <a:ext cx="8318756" cy="441434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6" y="688314"/>
            <a:ext cx="842602" cy="9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0"/>
            <a:ext cx="77625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3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Dividendo">
  <a:themeElements>
    <a:clrScheme name="Dividendo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TM03457464[[fn=Dividendo]]</Template>
  <TotalTime>1029</TotalTime>
  <Words>665</Words>
  <Application>Microsoft Office PowerPoint</Application>
  <PresentationFormat>Presentación en pantalla (4:3)</PresentationFormat>
  <Paragraphs>147</Paragraphs>
  <Slides>27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Dividendo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Isabel Andrés Corral</dc:creator>
  <cp:lastModifiedBy>Enrique Barajas Tola</cp:lastModifiedBy>
  <cp:revision>178</cp:revision>
  <dcterms:created xsi:type="dcterms:W3CDTF">2018-12-03T16:14:49Z</dcterms:created>
  <dcterms:modified xsi:type="dcterms:W3CDTF">2019-12-18T09:22:52Z</dcterms:modified>
</cp:coreProperties>
</file>