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77" r:id="rId3"/>
    <p:sldId id="278" r:id="rId4"/>
    <p:sldId id="279" r:id="rId5"/>
    <p:sldId id="280" r:id="rId6"/>
    <p:sldId id="281" r:id="rId7"/>
    <p:sldId id="282" r:id="rId8"/>
    <p:sldId id="283" r:id="rId9"/>
    <p:sldId id="284" r:id="rId10"/>
    <p:sldId id="285" r:id="rId11"/>
    <p:sldId id="294" r:id="rId12"/>
    <p:sldId id="287" r:id="rId13"/>
    <p:sldId id="288" r:id="rId14"/>
    <p:sldId id="289" r:id="rId15"/>
    <p:sldId id="290" r:id="rId16"/>
    <p:sldId id="291" r:id="rId17"/>
    <p:sldId id="292" r:id="rId18"/>
    <p:sldId id="293" r:id="rId19"/>
  </p:sldIdLst>
  <p:sldSz cx="7237413" cy="5329238"/>
  <p:notesSz cx="6858000" cy="9144000"/>
  <p:defaultTextStyle>
    <a:defPPr>
      <a:defRPr lang="pt-PT"/>
    </a:defPPr>
    <a:lvl1pPr marL="0" algn="l" defTabSz="718078" rtl="0" eaLnBrk="1" latinLnBrk="0" hangingPunct="1">
      <a:defRPr sz="1400" kern="1200">
        <a:solidFill>
          <a:schemeClr val="tx1"/>
        </a:solidFill>
        <a:latin typeface="+mn-lt"/>
        <a:ea typeface="+mn-ea"/>
        <a:cs typeface="+mn-cs"/>
      </a:defRPr>
    </a:lvl1pPr>
    <a:lvl2pPr marL="359039" algn="l" defTabSz="718078" rtl="0" eaLnBrk="1" latinLnBrk="0" hangingPunct="1">
      <a:defRPr sz="1400" kern="1200">
        <a:solidFill>
          <a:schemeClr val="tx1"/>
        </a:solidFill>
        <a:latin typeface="+mn-lt"/>
        <a:ea typeface="+mn-ea"/>
        <a:cs typeface="+mn-cs"/>
      </a:defRPr>
    </a:lvl2pPr>
    <a:lvl3pPr marL="718078" algn="l" defTabSz="718078" rtl="0" eaLnBrk="1" latinLnBrk="0" hangingPunct="1">
      <a:defRPr sz="1400" kern="1200">
        <a:solidFill>
          <a:schemeClr val="tx1"/>
        </a:solidFill>
        <a:latin typeface="+mn-lt"/>
        <a:ea typeface="+mn-ea"/>
        <a:cs typeface="+mn-cs"/>
      </a:defRPr>
    </a:lvl3pPr>
    <a:lvl4pPr marL="1077117" algn="l" defTabSz="718078" rtl="0" eaLnBrk="1" latinLnBrk="0" hangingPunct="1">
      <a:defRPr sz="1400" kern="1200">
        <a:solidFill>
          <a:schemeClr val="tx1"/>
        </a:solidFill>
        <a:latin typeface="+mn-lt"/>
        <a:ea typeface="+mn-ea"/>
        <a:cs typeface="+mn-cs"/>
      </a:defRPr>
    </a:lvl4pPr>
    <a:lvl5pPr marL="1436157" algn="l" defTabSz="718078" rtl="0" eaLnBrk="1" latinLnBrk="0" hangingPunct="1">
      <a:defRPr sz="1400" kern="1200">
        <a:solidFill>
          <a:schemeClr val="tx1"/>
        </a:solidFill>
        <a:latin typeface="+mn-lt"/>
        <a:ea typeface="+mn-ea"/>
        <a:cs typeface="+mn-cs"/>
      </a:defRPr>
    </a:lvl5pPr>
    <a:lvl6pPr marL="1795196" algn="l" defTabSz="718078" rtl="0" eaLnBrk="1" latinLnBrk="0" hangingPunct="1">
      <a:defRPr sz="1400" kern="1200">
        <a:solidFill>
          <a:schemeClr val="tx1"/>
        </a:solidFill>
        <a:latin typeface="+mn-lt"/>
        <a:ea typeface="+mn-ea"/>
        <a:cs typeface="+mn-cs"/>
      </a:defRPr>
    </a:lvl6pPr>
    <a:lvl7pPr marL="2154235" algn="l" defTabSz="718078" rtl="0" eaLnBrk="1" latinLnBrk="0" hangingPunct="1">
      <a:defRPr sz="1400" kern="1200">
        <a:solidFill>
          <a:schemeClr val="tx1"/>
        </a:solidFill>
        <a:latin typeface="+mn-lt"/>
        <a:ea typeface="+mn-ea"/>
        <a:cs typeface="+mn-cs"/>
      </a:defRPr>
    </a:lvl7pPr>
    <a:lvl8pPr marL="2513274" algn="l" defTabSz="718078" rtl="0" eaLnBrk="1" latinLnBrk="0" hangingPunct="1">
      <a:defRPr sz="1400" kern="1200">
        <a:solidFill>
          <a:schemeClr val="tx1"/>
        </a:solidFill>
        <a:latin typeface="+mn-lt"/>
        <a:ea typeface="+mn-ea"/>
        <a:cs typeface="+mn-cs"/>
      </a:defRPr>
    </a:lvl8pPr>
    <a:lvl9pPr marL="2872313" algn="l" defTabSz="71807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1679">
          <p15:clr>
            <a:srgbClr val="A4A3A4"/>
          </p15:clr>
        </p15:guide>
        <p15:guide id="3" orient="horz" pos="1679">
          <p15:clr>
            <a:srgbClr val="A4A3A4"/>
          </p15:clr>
        </p15:guide>
        <p15:guide id="4" pos="22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A32"/>
    <a:srgbClr val="4AA945"/>
    <a:srgbClr val="58B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0" d="100"/>
          <a:sy n="130" d="100"/>
        </p:scale>
        <p:origin x="234" y="114"/>
      </p:cViewPr>
      <p:guideLst>
        <p:guide orient="horz" pos="2280"/>
        <p:guide pos="1679"/>
        <p:guide orient="horz" pos="1679"/>
        <p:guide pos="2280"/>
      </p:guideLst>
    </p:cSldViewPr>
  </p:slideViewPr>
  <p:notesTextViewPr>
    <p:cViewPr>
      <p:scale>
        <a:sx n="100" d="100"/>
        <a:sy n="100" d="100"/>
      </p:scale>
      <p:origin x="0" y="0"/>
    </p:cViewPr>
  </p:notesTextViewPr>
  <p:sorterViewPr>
    <p:cViewPr>
      <p:scale>
        <a:sx n="100" d="100"/>
        <a:sy n="100" d="100"/>
      </p:scale>
      <p:origin x="0" y="96"/>
    </p:cViewPr>
  </p:sorterViewPr>
  <p:notesViewPr>
    <p:cSldViewPr>
      <p:cViewPr varScale="1">
        <p:scale>
          <a:sx n="64" d="100"/>
          <a:sy n="64" d="100"/>
        </p:scale>
        <p:origin x="-3144" y="-72"/>
      </p:cViewPr>
      <p:guideLst>
        <p:guide orient="horz" pos="2880"/>
        <p:guide pos="2160"/>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ata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_rels/data3.xml.rels><?xml version="1.0" encoding="UTF-8" standalone="yes"?>
<Relationships xmlns="http://schemas.openxmlformats.org/package/2006/relationships"><Relationship Id="rId1" Type="http://schemas.openxmlformats.org/officeDocument/2006/relationships/image" Target="../media/image12.png"/></Relationships>
</file>

<file path=ppt/diagrams/_rels/data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 Id="rId5" Type="http://schemas.openxmlformats.org/officeDocument/2006/relationships/image" Target="../media/image18.jpg"/><Relationship Id="rId4" Type="http://schemas.openxmlformats.org/officeDocument/2006/relationships/image" Target="../media/image17.jpeg"/></Relationships>
</file>

<file path=ppt/diagrams/_rels/data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eg"/><Relationship Id="rId5" Type="http://schemas.openxmlformats.org/officeDocument/2006/relationships/image" Target="../media/image18.jpg"/><Relationship Id="rId4" Type="http://schemas.openxmlformats.org/officeDocument/2006/relationships/image" Target="../media/image1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78C15-6319-4B9A-9F7A-73D56668AB52}" type="doc">
      <dgm:prSet loTypeId="urn:microsoft.com/office/officeart/2005/8/layout/vList4#8" loCatId="list" qsTypeId="urn:microsoft.com/office/officeart/2005/8/quickstyle/simple3" qsCatId="simple" csTypeId="urn:microsoft.com/office/officeart/2005/8/colors/accent1_2" csCatId="accent1" phldr="1"/>
      <dgm:spPr/>
      <dgm:t>
        <a:bodyPr/>
        <a:lstStyle/>
        <a:p>
          <a:endParaRPr lang="pt-PT"/>
        </a:p>
      </dgm:t>
    </dgm:pt>
    <dgm:pt modelId="{2F8680A8-CAB5-4423-A0C3-667893057BCD}">
      <dgm:prSet phldrT="[Texto]"/>
      <dgm:spPr/>
      <dgm:t>
        <a:bodyPr/>
        <a:lstStyle/>
        <a:p>
          <a:pPr algn="just"/>
          <a:r>
            <a:rPr lang="es-ES" dirty="0">
              <a:latin typeface="Open Sans" panose="020B0606030504020204" pitchFamily="34" charset="0"/>
              <a:ea typeface="Open Sans" panose="020B0606030504020204" pitchFamily="34" charset="0"/>
              <a:cs typeface="Open Sans" panose="020B0606030504020204" pitchFamily="34" charset="0"/>
            </a:rPr>
            <a:t>Caracterizar el potencial </a:t>
          </a:r>
          <a:r>
            <a:rPr lang="es-ES" dirty="0" smtClean="0">
              <a:latin typeface="Open Sans" panose="020B0606030504020204" pitchFamily="34" charset="0"/>
              <a:ea typeface="Open Sans" panose="020B0606030504020204" pitchFamily="34" charset="0"/>
              <a:cs typeface="Open Sans" panose="020B0606030504020204" pitchFamily="34" charset="0"/>
            </a:rPr>
            <a:t>de </a:t>
          </a:r>
          <a:r>
            <a:rPr lang="es-ES" dirty="0">
              <a:latin typeface="Open Sans" panose="020B0606030504020204" pitchFamily="34" charset="0"/>
              <a:ea typeface="Open Sans" panose="020B0606030504020204" pitchFamily="34" charset="0"/>
              <a:cs typeface="Open Sans" panose="020B0606030504020204" pitchFamily="34" charset="0"/>
            </a:rPr>
            <a:t>diferentes tipos de residuos de poda agrícola y urbana, determinando tanto su disponibilidad real como sus propiedades como combustibles sólidos;</a:t>
          </a:r>
          <a:endParaRPr lang="pt-PT" dirty="0">
            <a:latin typeface="Open Sans" panose="020B0606030504020204" pitchFamily="34" charset="0"/>
            <a:ea typeface="Open Sans" panose="020B0606030504020204" pitchFamily="34" charset="0"/>
            <a:cs typeface="Open Sans" panose="020B0606030504020204" pitchFamily="34" charset="0"/>
          </a:endParaRPr>
        </a:p>
      </dgm:t>
    </dgm:pt>
    <dgm:pt modelId="{90793646-E431-4FDD-B1A2-1AB8A49FBE96}" type="parTrans" cxnId="{0D8A40F3-CF41-4294-968B-7864583C73FB}">
      <dgm:prSet/>
      <dgm:spPr/>
      <dgm:t>
        <a:bodyPr/>
        <a:lstStyle/>
        <a:p>
          <a:endParaRPr lang="pt-PT"/>
        </a:p>
      </dgm:t>
    </dgm:pt>
    <dgm:pt modelId="{43C5124F-93F3-48AE-8CF2-B155655B8876}" type="sibTrans" cxnId="{0D8A40F3-CF41-4294-968B-7864583C73FB}">
      <dgm:prSet/>
      <dgm:spPr/>
      <dgm:t>
        <a:bodyPr/>
        <a:lstStyle/>
        <a:p>
          <a:endParaRPr lang="pt-PT"/>
        </a:p>
      </dgm:t>
    </dgm:pt>
    <dgm:pt modelId="{29BFC728-67B3-4B92-AFE9-9DF6332578CA}">
      <dgm:prSet phldrT="[Texto]"/>
      <dgm:spPr/>
      <dgm:t>
        <a:bodyPr/>
        <a:lstStyle/>
        <a:p>
          <a:pPr algn="just"/>
          <a:r>
            <a:rPr lang="es-ES" dirty="0">
              <a:latin typeface="Open Sans" panose="020B0606030504020204" pitchFamily="34" charset="0"/>
              <a:ea typeface="Open Sans" panose="020B0606030504020204" pitchFamily="34" charset="0"/>
              <a:cs typeface="Open Sans" panose="020B0606030504020204" pitchFamily="34" charset="0"/>
            </a:rPr>
            <a:t>Definir de manera conjunta y completa las adaptaciones necesarias con respecto a: (a) metodologías y medios de extracción de biomasa, (b) procesos de tratamiento y densificación asociados y (c) tecnologías convencionales de uso de energía;</a:t>
          </a:r>
          <a:endParaRPr lang="pt-PT" dirty="0">
            <a:latin typeface="Open Sans" panose="020B0606030504020204" pitchFamily="34" charset="0"/>
            <a:ea typeface="Open Sans" panose="020B0606030504020204" pitchFamily="34" charset="0"/>
            <a:cs typeface="Open Sans" panose="020B0606030504020204" pitchFamily="34" charset="0"/>
          </a:endParaRPr>
        </a:p>
      </dgm:t>
    </dgm:pt>
    <dgm:pt modelId="{5D016B57-FD3F-4D29-B746-761BEF259A21}" type="parTrans" cxnId="{B13D7B42-1F48-4AE9-BC8F-3B8607908A8B}">
      <dgm:prSet/>
      <dgm:spPr/>
      <dgm:t>
        <a:bodyPr/>
        <a:lstStyle/>
        <a:p>
          <a:endParaRPr lang="pt-PT"/>
        </a:p>
      </dgm:t>
    </dgm:pt>
    <dgm:pt modelId="{C0B94AC3-56E1-4C12-A52A-A3B348ECBC83}" type="sibTrans" cxnId="{B13D7B42-1F48-4AE9-BC8F-3B8607908A8B}">
      <dgm:prSet/>
      <dgm:spPr/>
      <dgm:t>
        <a:bodyPr/>
        <a:lstStyle/>
        <a:p>
          <a:endParaRPr lang="pt-PT"/>
        </a:p>
      </dgm:t>
    </dgm:pt>
    <dgm:pt modelId="{4E9074FB-920E-46FD-8C8A-3FEA7A27840B}">
      <dgm:prSet phldrT="[Texto]"/>
      <dgm:spPr/>
      <dgm:t>
        <a:bodyPr/>
        <a:lstStyle/>
        <a:p>
          <a:pPr algn="just"/>
          <a:r>
            <a:rPr lang="es-ES" dirty="0">
              <a:latin typeface="Open Sans" panose="020B0606030504020204" pitchFamily="34" charset="0"/>
              <a:ea typeface="Open Sans" panose="020B0606030504020204" pitchFamily="34" charset="0"/>
              <a:cs typeface="Open Sans" panose="020B0606030504020204" pitchFamily="34" charset="0"/>
            </a:rPr>
            <a:t>Proponer modelos de gestión que revelen la relación entre la oferta y la demanda y promuevan el uso de nuevos recursos de biomasa y garanticen su sostenibilidad económica en el tiempo;</a:t>
          </a:r>
          <a:endParaRPr lang="pt-PT" dirty="0">
            <a:latin typeface="Open Sans" panose="020B0606030504020204" pitchFamily="34" charset="0"/>
            <a:ea typeface="Open Sans" panose="020B0606030504020204" pitchFamily="34" charset="0"/>
            <a:cs typeface="Open Sans" panose="020B0606030504020204" pitchFamily="34" charset="0"/>
          </a:endParaRPr>
        </a:p>
      </dgm:t>
    </dgm:pt>
    <dgm:pt modelId="{7DF7072E-6E3F-4ABF-AE2E-26858725E068}" type="parTrans" cxnId="{0A1C8E83-FC99-4D3C-9457-885D710EE327}">
      <dgm:prSet/>
      <dgm:spPr/>
      <dgm:t>
        <a:bodyPr/>
        <a:lstStyle/>
        <a:p>
          <a:endParaRPr lang="pt-PT"/>
        </a:p>
      </dgm:t>
    </dgm:pt>
    <dgm:pt modelId="{73586B78-320F-4312-A80F-C2DB6283DD11}" type="sibTrans" cxnId="{0A1C8E83-FC99-4D3C-9457-885D710EE327}">
      <dgm:prSet/>
      <dgm:spPr/>
      <dgm:t>
        <a:bodyPr/>
        <a:lstStyle/>
        <a:p>
          <a:endParaRPr lang="pt-PT"/>
        </a:p>
      </dgm:t>
    </dgm:pt>
    <dgm:pt modelId="{C73A0B86-9AF0-442C-B9EF-E65F141DA3BF}" type="pres">
      <dgm:prSet presAssocID="{EFE78C15-6319-4B9A-9F7A-73D56668AB52}" presName="linear" presStyleCnt="0">
        <dgm:presLayoutVars>
          <dgm:dir/>
          <dgm:resizeHandles val="exact"/>
        </dgm:presLayoutVars>
      </dgm:prSet>
      <dgm:spPr/>
      <dgm:t>
        <a:bodyPr/>
        <a:lstStyle/>
        <a:p>
          <a:endParaRPr lang="pt-PT"/>
        </a:p>
      </dgm:t>
    </dgm:pt>
    <dgm:pt modelId="{3784D9F7-21C3-439F-A8EA-9BDF8DF12AC0}" type="pres">
      <dgm:prSet presAssocID="{2F8680A8-CAB5-4423-A0C3-667893057BCD}" presName="comp" presStyleCnt="0"/>
      <dgm:spPr/>
    </dgm:pt>
    <dgm:pt modelId="{6BC972DF-A40A-4194-BFA8-6E3F3D3B5AB4}" type="pres">
      <dgm:prSet presAssocID="{2F8680A8-CAB5-4423-A0C3-667893057BCD}" presName="box" presStyleLbl="node1" presStyleIdx="0" presStyleCnt="3" custLinFactNeighborY="-25113"/>
      <dgm:spPr/>
      <dgm:t>
        <a:bodyPr/>
        <a:lstStyle/>
        <a:p>
          <a:endParaRPr lang="pt-PT"/>
        </a:p>
      </dgm:t>
    </dgm:pt>
    <dgm:pt modelId="{70875167-4641-48B7-97F1-58C3CD6E02CF}" type="pres">
      <dgm:prSet presAssocID="{2F8680A8-CAB5-4423-A0C3-667893057BCD}"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a:solidFill>
            <a:schemeClr val="accent2"/>
          </a:solidFill>
        </a:ln>
      </dgm:spPr>
      <dgm:t>
        <a:bodyPr/>
        <a:lstStyle/>
        <a:p>
          <a:endParaRPr lang="pt-PT"/>
        </a:p>
      </dgm:t>
    </dgm:pt>
    <dgm:pt modelId="{086DA2B6-E128-4B9B-B470-FD0EA447FD84}" type="pres">
      <dgm:prSet presAssocID="{2F8680A8-CAB5-4423-A0C3-667893057BCD}" presName="text" presStyleLbl="node1" presStyleIdx="0" presStyleCnt="3">
        <dgm:presLayoutVars>
          <dgm:bulletEnabled val="1"/>
        </dgm:presLayoutVars>
      </dgm:prSet>
      <dgm:spPr/>
      <dgm:t>
        <a:bodyPr/>
        <a:lstStyle/>
        <a:p>
          <a:endParaRPr lang="pt-PT"/>
        </a:p>
      </dgm:t>
    </dgm:pt>
    <dgm:pt modelId="{89236A87-C622-44A5-B9E4-05941297B3FA}" type="pres">
      <dgm:prSet presAssocID="{43C5124F-93F3-48AE-8CF2-B155655B8876}" presName="spacer" presStyleCnt="0"/>
      <dgm:spPr/>
    </dgm:pt>
    <dgm:pt modelId="{8941B25D-23D5-40B2-B311-D379DD21A085}" type="pres">
      <dgm:prSet presAssocID="{29BFC728-67B3-4B92-AFE9-9DF6332578CA}" presName="comp" presStyleCnt="0"/>
      <dgm:spPr/>
    </dgm:pt>
    <dgm:pt modelId="{406E4BE6-8844-47E1-8265-2FFDBB04D830}" type="pres">
      <dgm:prSet presAssocID="{29BFC728-67B3-4B92-AFE9-9DF6332578CA}" presName="box" presStyleLbl="node1" presStyleIdx="1" presStyleCnt="3" custLinFactNeighborY="-1627"/>
      <dgm:spPr/>
      <dgm:t>
        <a:bodyPr/>
        <a:lstStyle/>
        <a:p>
          <a:endParaRPr lang="pt-PT"/>
        </a:p>
      </dgm:t>
    </dgm:pt>
    <dgm:pt modelId="{DB813955-776C-4824-B4A8-0908EE725951}" type="pres">
      <dgm:prSet presAssocID="{29BFC728-67B3-4B92-AFE9-9DF6332578CA}"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a:solidFill>
            <a:srgbClr val="357A32"/>
          </a:solidFill>
        </a:ln>
      </dgm:spPr>
      <dgm:t>
        <a:bodyPr/>
        <a:lstStyle/>
        <a:p>
          <a:endParaRPr lang="pt-PT"/>
        </a:p>
      </dgm:t>
    </dgm:pt>
    <dgm:pt modelId="{C8C78C0D-EFA5-49F8-80BE-C35905DC3EBE}" type="pres">
      <dgm:prSet presAssocID="{29BFC728-67B3-4B92-AFE9-9DF6332578CA}" presName="text" presStyleLbl="node1" presStyleIdx="1" presStyleCnt="3">
        <dgm:presLayoutVars>
          <dgm:bulletEnabled val="1"/>
        </dgm:presLayoutVars>
      </dgm:prSet>
      <dgm:spPr/>
      <dgm:t>
        <a:bodyPr/>
        <a:lstStyle/>
        <a:p>
          <a:endParaRPr lang="pt-PT"/>
        </a:p>
      </dgm:t>
    </dgm:pt>
    <dgm:pt modelId="{D0E31EBD-7084-4099-B607-149BBCBC277E}" type="pres">
      <dgm:prSet presAssocID="{C0B94AC3-56E1-4C12-A52A-A3B348ECBC83}" presName="spacer" presStyleCnt="0"/>
      <dgm:spPr/>
    </dgm:pt>
    <dgm:pt modelId="{358B843C-E4EE-483B-B96C-C0542E12CD29}" type="pres">
      <dgm:prSet presAssocID="{4E9074FB-920E-46FD-8C8A-3FEA7A27840B}" presName="comp" presStyleCnt="0"/>
      <dgm:spPr/>
    </dgm:pt>
    <dgm:pt modelId="{E10B5055-0F6B-4824-9E2E-23E51CDB943B}" type="pres">
      <dgm:prSet presAssocID="{4E9074FB-920E-46FD-8C8A-3FEA7A27840B}" presName="box" presStyleLbl="node1" presStyleIdx="2" presStyleCnt="3"/>
      <dgm:spPr/>
      <dgm:t>
        <a:bodyPr/>
        <a:lstStyle/>
        <a:p>
          <a:endParaRPr lang="pt-PT"/>
        </a:p>
      </dgm:t>
    </dgm:pt>
    <dgm:pt modelId="{2A526D19-1AF5-4FD8-9544-839018B42084}" type="pres">
      <dgm:prSet presAssocID="{4E9074FB-920E-46FD-8C8A-3FEA7A27840B}"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a:solidFill>
            <a:srgbClr val="357A32"/>
          </a:solidFill>
        </a:ln>
      </dgm:spPr>
      <dgm:t>
        <a:bodyPr/>
        <a:lstStyle/>
        <a:p>
          <a:endParaRPr lang="pt-PT"/>
        </a:p>
      </dgm:t>
    </dgm:pt>
    <dgm:pt modelId="{8EE5D4D6-0FB3-4CDA-865B-9F66DCF25198}" type="pres">
      <dgm:prSet presAssocID="{4E9074FB-920E-46FD-8C8A-3FEA7A27840B}" presName="text" presStyleLbl="node1" presStyleIdx="2" presStyleCnt="3">
        <dgm:presLayoutVars>
          <dgm:bulletEnabled val="1"/>
        </dgm:presLayoutVars>
      </dgm:prSet>
      <dgm:spPr/>
      <dgm:t>
        <a:bodyPr/>
        <a:lstStyle/>
        <a:p>
          <a:endParaRPr lang="pt-PT"/>
        </a:p>
      </dgm:t>
    </dgm:pt>
  </dgm:ptLst>
  <dgm:cxnLst>
    <dgm:cxn modelId="{9EE0A4E0-DD63-4E7B-A4A7-8A48D0805D07}" type="presOf" srcId="{4E9074FB-920E-46FD-8C8A-3FEA7A27840B}" destId="{E10B5055-0F6B-4824-9E2E-23E51CDB943B}" srcOrd="0" destOrd="0" presId="urn:microsoft.com/office/officeart/2005/8/layout/vList4#8"/>
    <dgm:cxn modelId="{0D8A40F3-CF41-4294-968B-7864583C73FB}" srcId="{EFE78C15-6319-4B9A-9F7A-73D56668AB52}" destId="{2F8680A8-CAB5-4423-A0C3-667893057BCD}" srcOrd="0" destOrd="0" parTransId="{90793646-E431-4FDD-B1A2-1AB8A49FBE96}" sibTransId="{43C5124F-93F3-48AE-8CF2-B155655B8876}"/>
    <dgm:cxn modelId="{0A1C8E83-FC99-4D3C-9457-885D710EE327}" srcId="{EFE78C15-6319-4B9A-9F7A-73D56668AB52}" destId="{4E9074FB-920E-46FD-8C8A-3FEA7A27840B}" srcOrd="2" destOrd="0" parTransId="{7DF7072E-6E3F-4ABF-AE2E-26858725E068}" sibTransId="{73586B78-320F-4312-A80F-C2DB6283DD11}"/>
    <dgm:cxn modelId="{F6742B39-52A3-4F4C-A383-73787DEE2F08}" type="presOf" srcId="{2F8680A8-CAB5-4423-A0C3-667893057BCD}" destId="{086DA2B6-E128-4B9B-B470-FD0EA447FD84}" srcOrd="1" destOrd="0" presId="urn:microsoft.com/office/officeart/2005/8/layout/vList4#8"/>
    <dgm:cxn modelId="{B13D7B42-1F48-4AE9-BC8F-3B8607908A8B}" srcId="{EFE78C15-6319-4B9A-9F7A-73D56668AB52}" destId="{29BFC728-67B3-4B92-AFE9-9DF6332578CA}" srcOrd="1" destOrd="0" parTransId="{5D016B57-FD3F-4D29-B746-761BEF259A21}" sibTransId="{C0B94AC3-56E1-4C12-A52A-A3B348ECBC83}"/>
    <dgm:cxn modelId="{D1C32961-2ABD-4468-BC08-E62D2FE70EF3}" type="presOf" srcId="{4E9074FB-920E-46FD-8C8A-3FEA7A27840B}" destId="{8EE5D4D6-0FB3-4CDA-865B-9F66DCF25198}" srcOrd="1" destOrd="0" presId="urn:microsoft.com/office/officeart/2005/8/layout/vList4#8"/>
    <dgm:cxn modelId="{9E35E553-20ED-4F5C-9069-2E0E654B62D8}" type="presOf" srcId="{EFE78C15-6319-4B9A-9F7A-73D56668AB52}" destId="{C73A0B86-9AF0-442C-B9EF-E65F141DA3BF}" srcOrd="0" destOrd="0" presId="urn:microsoft.com/office/officeart/2005/8/layout/vList4#8"/>
    <dgm:cxn modelId="{990E55AC-B217-4028-99AE-39E75E8369B4}" type="presOf" srcId="{2F8680A8-CAB5-4423-A0C3-667893057BCD}" destId="{6BC972DF-A40A-4194-BFA8-6E3F3D3B5AB4}" srcOrd="0" destOrd="0" presId="urn:microsoft.com/office/officeart/2005/8/layout/vList4#8"/>
    <dgm:cxn modelId="{DC742A2B-F40B-40BB-931A-8532C40A3EB0}" type="presOf" srcId="{29BFC728-67B3-4B92-AFE9-9DF6332578CA}" destId="{C8C78C0D-EFA5-49F8-80BE-C35905DC3EBE}" srcOrd="1" destOrd="0" presId="urn:microsoft.com/office/officeart/2005/8/layout/vList4#8"/>
    <dgm:cxn modelId="{79AF4B47-2E96-46C2-A03A-644FCEA53EEB}" type="presOf" srcId="{29BFC728-67B3-4B92-AFE9-9DF6332578CA}" destId="{406E4BE6-8844-47E1-8265-2FFDBB04D830}" srcOrd="0" destOrd="0" presId="urn:microsoft.com/office/officeart/2005/8/layout/vList4#8"/>
    <dgm:cxn modelId="{3DD89DF3-82F7-4ABB-913F-7ABADE3A3FFB}" type="presParOf" srcId="{C73A0B86-9AF0-442C-B9EF-E65F141DA3BF}" destId="{3784D9F7-21C3-439F-A8EA-9BDF8DF12AC0}" srcOrd="0" destOrd="0" presId="urn:microsoft.com/office/officeart/2005/8/layout/vList4#8"/>
    <dgm:cxn modelId="{E4E1D5EA-F416-449E-827D-6D4301083E84}" type="presParOf" srcId="{3784D9F7-21C3-439F-A8EA-9BDF8DF12AC0}" destId="{6BC972DF-A40A-4194-BFA8-6E3F3D3B5AB4}" srcOrd="0" destOrd="0" presId="urn:microsoft.com/office/officeart/2005/8/layout/vList4#8"/>
    <dgm:cxn modelId="{42A72CF1-D44B-491F-BF1F-2A2915291E8C}" type="presParOf" srcId="{3784D9F7-21C3-439F-A8EA-9BDF8DF12AC0}" destId="{70875167-4641-48B7-97F1-58C3CD6E02CF}" srcOrd="1" destOrd="0" presId="urn:microsoft.com/office/officeart/2005/8/layout/vList4#8"/>
    <dgm:cxn modelId="{C1767372-9D5A-483C-9742-B5AE70BCC88E}" type="presParOf" srcId="{3784D9F7-21C3-439F-A8EA-9BDF8DF12AC0}" destId="{086DA2B6-E128-4B9B-B470-FD0EA447FD84}" srcOrd="2" destOrd="0" presId="urn:microsoft.com/office/officeart/2005/8/layout/vList4#8"/>
    <dgm:cxn modelId="{3E80C519-202D-4E29-846B-F7A73BF637CD}" type="presParOf" srcId="{C73A0B86-9AF0-442C-B9EF-E65F141DA3BF}" destId="{89236A87-C622-44A5-B9E4-05941297B3FA}" srcOrd="1" destOrd="0" presId="urn:microsoft.com/office/officeart/2005/8/layout/vList4#8"/>
    <dgm:cxn modelId="{D7BC2827-D1ED-452C-BC63-010F598EE333}" type="presParOf" srcId="{C73A0B86-9AF0-442C-B9EF-E65F141DA3BF}" destId="{8941B25D-23D5-40B2-B311-D379DD21A085}" srcOrd="2" destOrd="0" presId="urn:microsoft.com/office/officeart/2005/8/layout/vList4#8"/>
    <dgm:cxn modelId="{AEB70FEA-D536-42B3-8FD3-CDEDC133D53A}" type="presParOf" srcId="{8941B25D-23D5-40B2-B311-D379DD21A085}" destId="{406E4BE6-8844-47E1-8265-2FFDBB04D830}" srcOrd="0" destOrd="0" presId="urn:microsoft.com/office/officeart/2005/8/layout/vList4#8"/>
    <dgm:cxn modelId="{FF39DC2B-3DA1-4D68-BE91-A0AAF71F5012}" type="presParOf" srcId="{8941B25D-23D5-40B2-B311-D379DD21A085}" destId="{DB813955-776C-4824-B4A8-0908EE725951}" srcOrd="1" destOrd="0" presId="urn:microsoft.com/office/officeart/2005/8/layout/vList4#8"/>
    <dgm:cxn modelId="{490BBCF1-3EFC-4EDD-AD27-CB00E92D7A9C}" type="presParOf" srcId="{8941B25D-23D5-40B2-B311-D379DD21A085}" destId="{C8C78C0D-EFA5-49F8-80BE-C35905DC3EBE}" srcOrd="2" destOrd="0" presId="urn:microsoft.com/office/officeart/2005/8/layout/vList4#8"/>
    <dgm:cxn modelId="{7B94F74F-C3C2-4A7B-AC46-489BB713CDBB}" type="presParOf" srcId="{C73A0B86-9AF0-442C-B9EF-E65F141DA3BF}" destId="{D0E31EBD-7084-4099-B607-149BBCBC277E}" srcOrd="3" destOrd="0" presId="urn:microsoft.com/office/officeart/2005/8/layout/vList4#8"/>
    <dgm:cxn modelId="{606FF5DB-F535-484E-9BCE-F9000D0E76B9}" type="presParOf" srcId="{C73A0B86-9AF0-442C-B9EF-E65F141DA3BF}" destId="{358B843C-E4EE-483B-B96C-C0542E12CD29}" srcOrd="4" destOrd="0" presId="urn:microsoft.com/office/officeart/2005/8/layout/vList4#8"/>
    <dgm:cxn modelId="{700D43A4-3A0E-4B14-BAA0-FD9676139035}" type="presParOf" srcId="{358B843C-E4EE-483B-B96C-C0542E12CD29}" destId="{E10B5055-0F6B-4824-9E2E-23E51CDB943B}" srcOrd="0" destOrd="0" presId="urn:microsoft.com/office/officeart/2005/8/layout/vList4#8"/>
    <dgm:cxn modelId="{254390D1-DAA8-486E-801E-15BDDB9606DD}" type="presParOf" srcId="{358B843C-E4EE-483B-B96C-C0542E12CD29}" destId="{2A526D19-1AF5-4FD8-9544-839018B42084}" srcOrd="1" destOrd="0" presId="urn:microsoft.com/office/officeart/2005/8/layout/vList4#8"/>
    <dgm:cxn modelId="{695864DF-ACAC-4394-BBCF-C5C014CF9C45}" type="presParOf" srcId="{358B843C-E4EE-483B-B96C-C0542E12CD29}" destId="{8EE5D4D6-0FB3-4CDA-865B-9F66DCF25198}" srcOrd="2" destOrd="0" presId="urn:microsoft.com/office/officeart/2005/8/layout/vList4#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B3060E-CFE7-41C4-A9DB-F0624FA92206}" type="doc">
      <dgm:prSet loTypeId="urn:microsoft.com/office/officeart/2005/8/layout/vList4#6" loCatId="list" qsTypeId="urn:microsoft.com/office/officeart/2005/8/quickstyle/simple3" qsCatId="simple" csTypeId="urn:microsoft.com/office/officeart/2005/8/colors/accent1_2" csCatId="accent1" phldr="1"/>
      <dgm:spPr/>
      <dgm:t>
        <a:bodyPr/>
        <a:lstStyle/>
        <a:p>
          <a:endParaRPr lang="pt-PT"/>
        </a:p>
      </dgm:t>
    </dgm:pt>
    <dgm:pt modelId="{06EA4500-90F5-4E7C-99E5-06BCEA473AD0}">
      <dgm:prSet phldrT="[Texto]" custT="1"/>
      <dgm:spPr/>
      <dgm:t>
        <a:bodyPr anchor="ctr"/>
        <a:lstStyle/>
        <a:p>
          <a:r>
            <a:rPr lang="es-ES" sz="1400" dirty="0">
              <a:latin typeface="Open Sans" panose="020B0606030504020204" pitchFamily="34" charset="0"/>
              <a:ea typeface="Open Sans" panose="020B0606030504020204" pitchFamily="34" charset="0"/>
              <a:cs typeface="Open Sans" panose="020B0606030504020204" pitchFamily="34" charset="0"/>
            </a:rPr>
            <a:t>Tamaño (depende de la aplicación final)</a:t>
          </a:r>
          <a:endParaRPr lang="pt-PT" sz="1400" dirty="0">
            <a:latin typeface="Open Sans" panose="020B0606030504020204" pitchFamily="34" charset="0"/>
            <a:ea typeface="Open Sans" panose="020B0606030504020204" pitchFamily="34" charset="0"/>
            <a:cs typeface="Open Sans" panose="020B0606030504020204" pitchFamily="34" charset="0"/>
          </a:endParaRPr>
        </a:p>
      </dgm:t>
    </dgm:pt>
    <dgm:pt modelId="{A7925E7F-F091-43AB-BA1C-C56B89EC6EFD}" type="parTrans" cxnId="{84B18D84-2001-4277-96DC-D7416DC03F0A}">
      <dgm:prSet/>
      <dgm:spPr/>
      <dgm:t>
        <a:bodyPr/>
        <a:lstStyle/>
        <a:p>
          <a:endParaRPr lang="pt-PT"/>
        </a:p>
      </dgm:t>
    </dgm:pt>
    <dgm:pt modelId="{F97613A6-C279-40DF-BC2A-C8C98595D8E4}" type="sibTrans" cxnId="{84B18D84-2001-4277-96DC-D7416DC03F0A}">
      <dgm:prSet/>
      <dgm:spPr/>
      <dgm:t>
        <a:bodyPr/>
        <a:lstStyle/>
        <a:p>
          <a:endParaRPr lang="pt-PT"/>
        </a:p>
      </dgm:t>
    </dgm:pt>
    <dgm:pt modelId="{F2B6D969-004A-4535-8BAF-4BF6A9C5C956}">
      <dgm:prSet phldrT="[Texto]" custT="1"/>
      <dgm:spPr/>
      <dgm:t>
        <a:bodyPr anchor="ctr"/>
        <a:lstStyle/>
        <a:p>
          <a:r>
            <a:rPr lang="pt-PT" sz="1200" dirty="0">
              <a:latin typeface="Open Sans" panose="020B0606030504020204" pitchFamily="34" charset="0"/>
              <a:ea typeface="Open Sans" panose="020B0606030504020204" pitchFamily="34" charset="0"/>
              <a:cs typeface="Open Sans" panose="020B0606030504020204" pitchFamily="34" charset="0"/>
            </a:rPr>
            <a:t>20kg</a:t>
          </a:r>
        </a:p>
      </dgm:t>
    </dgm:pt>
    <dgm:pt modelId="{FDED425B-8EA6-4659-9851-C1FF6CB30EDF}" type="parTrans" cxnId="{EE8D1183-421E-4E3C-8433-7F22E5A4AB38}">
      <dgm:prSet/>
      <dgm:spPr/>
      <dgm:t>
        <a:bodyPr/>
        <a:lstStyle/>
        <a:p>
          <a:endParaRPr lang="pt-PT"/>
        </a:p>
      </dgm:t>
    </dgm:pt>
    <dgm:pt modelId="{8F8D8F61-7833-4E9E-9D56-A6CFAED003D7}" type="sibTrans" cxnId="{EE8D1183-421E-4E3C-8433-7F22E5A4AB38}">
      <dgm:prSet/>
      <dgm:spPr/>
      <dgm:t>
        <a:bodyPr/>
        <a:lstStyle/>
        <a:p>
          <a:endParaRPr lang="pt-PT"/>
        </a:p>
      </dgm:t>
    </dgm:pt>
    <dgm:pt modelId="{FFFD08FF-2C94-44B7-A9EF-CCBEBBA1C875}">
      <dgm:prSet phldrT="[Texto]" custT="1"/>
      <dgm:spPr/>
      <dgm:t>
        <a:bodyPr anchor="ctr"/>
        <a:lstStyle/>
        <a:p>
          <a:r>
            <a:rPr lang="pt-PT" sz="1400" dirty="0">
              <a:latin typeface="Open Sans" panose="020B0606030504020204" pitchFamily="34" charset="0"/>
              <a:ea typeface="Open Sans" panose="020B0606030504020204" pitchFamily="34" charset="0"/>
              <a:cs typeface="Open Sans" panose="020B0606030504020204" pitchFamily="34" charset="0"/>
            </a:rPr>
            <a:t>Eliminar impropios</a:t>
          </a:r>
          <a:r>
            <a:rPr lang="pt-PT" sz="2000" dirty="0">
              <a:latin typeface="Open Sans" panose="020B0606030504020204" pitchFamily="34" charset="0"/>
              <a:ea typeface="Open Sans" panose="020B0606030504020204" pitchFamily="34" charset="0"/>
              <a:cs typeface="Open Sans" panose="020B0606030504020204" pitchFamily="34" charset="0"/>
            </a:rPr>
            <a:t>	</a:t>
          </a:r>
        </a:p>
      </dgm:t>
    </dgm:pt>
    <dgm:pt modelId="{2FF465A9-6E8C-4B28-86CB-A2DBEA04D2CA}" type="parTrans" cxnId="{4A0F7667-F45C-4BA2-9B9A-00D962DAA9C7}">
      <dgm:prSet/>
      <dgm:spPr/>
      <dgm:t>
        <a:bodyPr/>
        <a:lstStyle/>
        <a:p>
          <a:endParaRPr lang="pt-PT"/>
        </a:p>
      </dgm:t>
    </dgm:pt>
    <dgm:pt modelId="{BF25F329-FBBD-443F-9240-22959E50387E}" type="sibTrans" cxnId="{4A0F7667-F45C-4BA2-9B9A-00D962DAA9C7}">
      <dgm:prSet/>
      <dgm:spPr/>
      <dgm:t>
        <a:bodyPr/>
        <a:lstStyle/>
        <a:p>
          <a:endParaRPr lang="pt-PT"/>
        </a:p>
      </dgm:t>
    </dgm:pt>
    <dgm:pt modelId="{179FD616-2253-43CF-90DD-BA4B16FFFDF9}">
      <dgm:prSet phldrT="[Texto]" custT="1"/>
      <dgm:spPr/>
      <dgm:t>
        <a:bodyPr anchor="ctr"/>
        <a:lstStyle/>
        <a:p>
          <a:r>
            <a:rPr lang="es-ES" sz="1200" dirty="0">
              <a:latin typeface="Open Sans" panose="020B0606030504020204" pitchFamily="34" charset="0"/>
              <a:ea typeface="Open Sans" panose="020B0606030504020204" pitchFamily="34" charset="0"/>
              <a:cs typeface="Open Sans" panose="020B0606030504020204" pitchFamily="34" charset="0"/>
            </a:rPr>
            <a:t>Sacudir las ramas de poda;</a:t>
          </a:r>
          <a:endParaRPr lang="pt-PT" sz="1200" dirty="0">
            <a:latin typeface="Open Sans" panose="020B0606030504020204" pitchFamily="34" charset="0"/>
            <a:ea typeface="Open Sans" panose="020B0606030504020204" pitchFamily="34" charset="0"/>
            <a:cs typeface="Open Sans" panose="020B0606030504020204" pitchFamily="34" charset="0"/>
          </a:endParaRPr>
        </a:p>
      </dgm:t>
    </dgm:pt>
    <dgm:pt modelId="{002C7871-CC45-42B2-B85D-7C3ADC1D612D}" type="parTrans" cxnId="{5241CA77-E8A4-4AE5-9C06-772FA0B7BB7F}">
      <dgm:prSet/>
      <dgm:spPr/>
      <dgm:t>
        <a:bodyPr/>
        <a:lstStyle/>
        <a:p>
          <a:endParaRPr lang="pt-PT"/>
        </a:p>
      </dgm:t>
    </dgm:pt>
    <dgm:pt modelId="{E8197B4E-A3C0-4B9D-A3E6-93D308BA2E28}" type="sibTrans" cxnId="{5241CA77-E8A4-4AE5-9C06-772FA0B7BB7F}">
      <dgm:prSet/>
      <dgm:spPr/>
      <dgm:t>
        <a:bodyPr/>
        <a:lstStyle/>
        <a:p>
          <a:endParaRPr lang="pt-PT"/>
        </a:p>
      </dgm:t>
    </dgm:pt>
    <dgm:pt modelId="{03217BA2-428A-4B82-9B2B-2D3E84724660}">
      <dgm:prSet phldrT="[Texto]" custT="1"/>
      <dgm:spPr/>
      <dgm:t>
        <a:bodyPr anchor="ctr"/>
        <a:lstStyle/>
        <a:p>
          <a:r>
            <a:rPr lang="pt-PT" sz="1400" dirty="0">
              <a:latin typeface="Open Sans" panose="020B0606030504020204" pitchFamily="34" charset="0"/>
              <a:ea typeface="Open Sans" panose="020B0606030504020204" pitchFamily="34" charset="0"/>
              <a:cs typeface="Open Sans" panose="020B0606030504020204" pitchFamily="34" charset="0"/>
            </a:rPr>
            <a:t>Atar la carga</a:t>
          </a:r>
          <a:r>
            <a:rPr lang="pt-PT" sz="1800" dirty="0">
              <a:latin typeface="Open Sans" panose="020B0606030504020204" pitchFamily="34" charset="0"/>
              <a:ea typeface="Open Sans" panose="020B0606030504020204" pitchFamily="34" charset="0"/>
              <a:cs typeface="Open Sans" panose="020B0606030504020204" pitchFamily="34" charset="0"/>
            </a:rPr>
            <a:t>	</a:t>
          </a:r>
        </a:p>
      </dgm:t>
    </dgm:pt>
    <dgm:pt modelId="{549BA217-54C1-4D9B-858D-12D81C7DDE25}" type="parTrans" cxnId="{491E5068-B84E-4F0E-B2B4-CA9EEBBEAB23}">
      <dgm:prSet/>
      <dgm:spPr/>
      <dgm:t>
        <a:bodyPr/>
        <a:lstStyle/>
        <a:p>
          <a:endParaRPr lang="pt-PT"/>
        </a:p>
      </dgm:t>
    </dgm:pt>
    <dgm:pt modelId="{043F5F48-0A31-43E5-B77F-397BD62FDE9A}" type="sibTrans" cxnId="{491E5068-B84E-4F0E-B2B4-CA9EEBBEAB23}">
      <dgm:prSet/>
      <dgm:spPr/>
      <dgm:t>
        <a:bodyPr/>
        <a:lstStyle/>
        <a:p>
          <a:endParaRPr lang="pt-PT"/>
        </a:p>
      </dgm:t>
    </dgm:pt>
    <dgm:pt modelId="{98359615-900E-46A1-AC3F-4B111D95A533}">
      <dgm:prSet phldrT="[Texto]" custT="1"/>
      <dgm:spPr/>
      <dgm:t>
        <a:bodyPr anchor="ctr"/>
        <a:lstStyle/>
        <a:p>
          <a:r>
            <a:rPr lang="es-ES" sz="1200" dirty="0">
              <a:latin typeface="Open Sans" panose="020B0606030504020204" pitchFamily="34" charset="0"/>
              <a:ea typeface="Open Sans" panose="020B0606030504020204" pitchFamily="34" charset="0"/>
              <a:cs typeface="Open Sans" panose="020B0606030504020204" pitchFamily="34" charset="0"/>
            </a:rPr>
            <a:t>Cuerda de sisal (fibras vegetales);</a:t>
          </a:r>
          <a:endParaRPr lang="pt-PT" sz="1200" dirty="0">
            <a:latin typeface="Open Sans" panose="020B0606030504020204" pitchFamily="34" charset="0"/>
            <a:ea typeface="Open Sans" panose="020B0606030504020204" pitchFamily="34" charset="0"/>
            <a:cs typeface="Open Sans" panose="020B0606030504020204" pitchFamily="34" charset="0"/>
          </a:endParaRPr>
        </a:p>
      </dgm:t>
    </dgm:pt>
    <dgm:pt modelId="{86FEE571-8A04-4B18-923B-E8E0291F850B}" type="parTrans" cxnId="{AA3F43E5-EDE7-47F3-A8A1-9547D5B44F73}">
      <dgm:prSet/>
      <dgm:spPr/>
      <dgm:t>
        <a:bodyPr/>
        <a:lstStyle/>
        <a:p>
          <a:endParaRPr lang="pt-PT"/>
        </a:p>
      </dgm:t>
    </dgm:pt>
    <dgm:pt modelId="{B2BBC1F4-58EF-4110-8196-D45DED1C949B}" type="sibTrans" cxnId="{AA3F43E5-EDE7-47F3-A8A1-9547D5B44F73}">
      <dgm:prSet/>
      <dgm:spPr/>
      <dgm:t>
        <a:bodyPr/>
        <a:lstStyle/>
        <a:p>
          <a:endParaRPr lang="pt-PT"/>
        </a:p>
      </dgm:t>
    </dgm:pt>
    <dgm:pt modelId="{2AF74723-5D61-4813-974F-EF3B62884D25}">
      <dgm:prSet custT="1"/>
      <dgm:spPr/>
      <dgm:t>
        <a:bodyPr/>
        <a:lstStyle/>
        <a:p>
          <a:r>
            <a:rPr lang="pt-PT" sz="1200" dirty="0">
              <a:latin typeface="Open Sans" panose="020B0606030504020204" pitchFamily="34" charset="0"/>
              <a:ea typeface="Open Sans" panose="020B0606030504020204" pitchFamily="34" charset="0"/>
              <a:cs typeface="Open Sans" panose="020B0606030504020204" pitchFamily="34" charset="0"/>
            </a:rPr>
            <a:t>Longitud de 50 a 60 cm</a:t>
          </a:r>
        </a:p>
      </dgm:t>
    </dgm:pt>
    <dgm:pt modelId="{24BB169E-638B-418A-A385-EC530886FC1C}" type="parTrans" cxnId="{EC7F12A7-BAEC-4D63-AD95-26674AD24D98}">
      <dgm:prSet/>
      <dgm:spPr/>
      <dgm:t>
        <a:bodyPr/>
        <a:lstStyle/>
        <a:p>
          <a:endParaRPr lang="pt-PT"/>
        </a:p>
      </dgm:t>
    </dgm:pt>
    <dgm:pt modelId="{C8EF31DD-D4AC-4577-8529-073D03ED3C80}" type="sibTrans" cxnId="{EC7F12A7-BAEC-4D63-AD95-26674AD24D98}">
      <dgm:prSet/>
      <dgm:spPr/>
      <dgm:t>
        <a:bodyPr/>
        <a:lstStyle/>
        <a:p>
          <a:endParaRPr lang="pt-PT"/>
        </a:p>
      </dgm:t>
    </dgm:pt>
    <dgm:pt modelId="{3AA09E73-32D9-4B6F-A624-1C080AE7847E}">
      <dgm:prSet custT="1"/>
      <dgm:spPr/>
      <dgm:t>
        <a:bodyPr/>
        <a:lstStyle/>
        <a:p>
          <a:r>
            <a:rPr lang="pt-PT" sz="1200" dirty="0">
              <a:latin typeface="Open Sans" panose="020B0606030504020204" pitchFamily="34" charset="0"/>
              <a:ea typeface="Open Sans" panose="020B0606030504020204" pitchFamily="34" charset="0"/>
              <a:cs typeface="Open Sans" panose="020B0606030504020204" pitchFamily="34" charset="0"/>
            </a:rPr>
            <a:t>40 cm de diámetro</a:t>
          </a:r>
        </a:p>
      </dgm:t>
    </dgm:pt>
    <dgm:pt modelId="{CE548C8B-27FF-4F43-8538-DA500A9DAF2F}" type="parTrans" cxnId="{B6A2B31C-7491-42F6-A048-E72095846205}">
      <dgm:prSet/>
      <dgm:spPr/>
      <dgm:t>
        <a:bodyPr/>
        <a:lstStyle/>
        <a:p>
          <a:endParaRPr lang="pt-PT"/>
        </a:p>
      </dgm:t>
    </dgm:pt>
    <dgm:pt modelId="{DB243AE7-3453-4CD7-98FB-B9A6C219A393}" type="sibTrans" cxnId="{B6A2B31C-7491-42F6-A048-E72095846205}">
      <dgm:prSet/>
      <dgm:spPr/>
      <dgm:t>
        <a:bodyPr/>
        <a:lstStyle/>
        <a:p>
          <a:endParaRPr lang="pt-PT"/>
        </a:p>
      </dgm:t>
    </dgm:pt>
    <dgm:pt modelId="{EAA179C4-EA0E-4349-9BA5-989C261B328E}">
      <dgm:prSet custT="1"/>
      <dgm:spPr/>
      <dgm:t>
        <a:bodyPr/>
        <a:lstStyle/>
        <a:p>
          <a:r>
            <a:rPr lang="es-ES" sz="1200" dirty="0">
              <a:latin typeface="Open Sans" panose="020B0606030504020204" pitchFamily="34" charset="0"/>
              <a:ea typeface="Open Sans" panose="020B0606030504020204" pitchFamily="34" charset="0"/>
              <a:cs typeface="Open Sans" panose="020B0606030504020204" pitchFamily="34" charset="0"/>
            </a:rPr>
            <a:t>Desechar manualmente los impropios &gt;1 cm</a:t>
          </a:r>
          <a:endParaRPr lang="pt-PT" sz="1200" dirty="0">
            <a:latin typeface="Open Sans" panose="020B0606030504020204" pitchFamily="34" charset="0"/>
            <a:ea typeface="Open Sans" panose="020B0606030504020204" pitchFamily="34" charset="0"/>
            <a:cs typeface="Open Sans" panose="020B0606030504020204" pitchFamily="34" charset="0"/>
          </a:endParaRPr>
        </a:p>
      </dgm:t>
    </dgm:pt>
    <dgm:pt modelId="{A1DFC8BC-63FE-4769-BD51-501A2E03C6FC}" type="parTrans" cxnId="{BFABB707-73E0-4834-90A6-C5F5FE82699B}">
      <dgm:prSet/>
      <dgm:spPr/>
      <dgm:t>
        <a:bodyPr/>
        <a:lstStyle/>
        <a:p>
          <a:endParaRPr lang="pt-PT"/>
        </a:p>
      </dgm:t>
    </dgm:pt>
    <dgm:pt modelId="{4B7A2D35-9011-4E83-936B-876DC0A17CFC}" type="sibTrans" cxnId="{BFABB707-73E0-4834-90A6-C5F5FE82699B}">
      <dgm:prSet/>
      <dgm:spPr/>
      <dgm:t>
        <a:bodyPr/>
        <a:lstStyle/>
        <a:p>
          <a:endParaRPr lang="pt-PT"/>
        </a:p>
      </dgm:t>
    </dgm:pt>
    <dgm:pt modelId="{9AFC959D-2F4A-457F-B336-2AEB8232403B}">
      <dgm:prSet custT="1"/>
      <dgm:spPr/>
      <dgm:t>
        <a:bodyPr/>
        <a:lstStyle/>
        <a:p>
          <a:r>
            <a:rPr lang="pt-PT" sz="1200" dirty="0">
              <a:latin typeface="Open Sans" panose="020B0606030504020204" pitchFamily="34" charset="0"/>
              <a:ea typeface="Open Sans" panose="020B0606030504020204" pitchFamily="34" charset="0"/>
              <a:cs typeface="Open Sans" panose="020B0606030504020204" pitchFamily="34" charset="0"/>
            </a:rPr>
            <a:t>Evitar materiales poliméricos o metálicos;</a:t>
          </a:r>
        </a:p>
      </dgm:t>
    </dgm:pt>
    <dgm:pt modelId="{BF973839-40EC-41C9-8C97-BCB8D246B889}" type="parTrans" cxnId="{EA1469FE-4FA6-43CD-AFA1-9E814D99081F}">
      <dgm:prSet/>
      <dgm:spPr/>
      <dgm:t>
        <a:bodyPr/>
        <a:lstStyle/>
        <a:p>
          <a:endParaRPr lang="pt-PT"/>
        </a:p>
      </dgm:t>
    </dgm:pt>
    <dgm:pt modelId="{37D80071-C13C-4E11-A02B-CB0A1922926E}" type="sibTrans" cxnId="{EA1469FE-4FA6-43CD-AFA1-9E814D99081F}">
      <dgm:prSet/>
      <dgm:spPr/>
      <dgm:t>
        <a:bodyPr/>
        <a:lstStyle/>
        <a:p>
          <a:endParaRPr lang="pt-PT"/>
        </a:p>
      </dgm:t>
    </dgm:pt>
    <dgm:pt modelId="{E9D2C41A-0906-407C-BF7A-08A92B45B6CF}" type="pres">
      <dgm:prSet presAssocID="{6BB3060E-CFE7-41C4-A9DB-F0624FA92206}" presName="linear" presStyleCnt="0">
        <dgm:presLayoutVars>
          <dgm:dir/>
          <dgm:resizeHandles val="exact"/>
        </dgm:presLayoutVars>
      </dgm:prSet>
      <dgm:spPr/>
      <dgm:t>
        <a:bodyPr/>
        <a:lstStyle/>
        <a:p>
          <a:endParaRPr lang="pt-PT"/>
        </a:p>
      </dgm:t>
    </dgm:pt>
    <dgm:pt modelId="{3D84C52E-B2C9-4D56-BA86-291907BD1654}" type="pres">
      <dgm:prSet presAssocID="{06EA4500-90F5-4E7C-99E5-06BCEA473AD0}" presName="comp" presStyleCnt="0"/>
      <dgm:spPr/>
    </dgm:pt>
    <dgm:pt modelId="{25CBDBDA-3BC3-489F-9789-A82279C117BA}" type="pres">
      <dgm:prSet presAssocID="{06EA4500-90F5-4E7C-99E5-06BCEA473AD0}" presName="box" presStyleLbl="node1" presStyleIdx="0" presStyleCnt="3"/>
      <dgm:spPr/>
      <dgm:t>
        <a:bodyPr/>
        <a:lstStyle/>
        <a:p>
          <a:endParaRPr lang="pt-PT"/>
        </a:p>
      </dgm:t>
    </dgm:pt>
    <dgm:pt modelId="{1150B693-4D07-4E0C-99A7-A9C79290BAF8}" type="pres">
      <dgm:prSet presAssocID="{06EA4500-90F5-4E7C-99E5-06BCEA473AD0}"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3000" b="-23000"/>
          </a:stretch>
        </a:blipFill>
      </dgm:spPr>
      <dgm:t>
        <a:bodyPr/>
        <a:lstStyle/>
        <a:p>
          <a:endParaRPr lang="pt-PT"/>
        </a:p>
      </dgm:t>
    </dgm:pt>
    <dgm:pt modelId="{1CDB3EFB-35C6-48A4-8E19-81028FE1E43A}" type="pres">
      <dgm:prSet presAssocID="{06EA4500-90F5-4E7C-99E5-06BCEA473AD0}" presName="text" presStyleLbl="node1" presStyleIdx="0" presStyleCnt="3">
        <dgm:presLayoutVars>
          <dgm:bulletEnabled val="1"/>
        </dgm:presLayoutVars>
      </dgm:prSet>
      <dgm:spPr/>
      <dgm:t>
        <a:bodyPr/>
        <a:lstStyle/>
        <a:p>
          <a:endParaRPr lang="pt-PT"/>
        </a:p>
      </dgm:t>
    </dgm:pt>
    <dgm:pt modelId="{21D801B1-55C6-4902-9388-C4AAA5F95CC9}" type="pres">
      <dgm:prSet presAssocID="{F97613A6-C279-40DF-BC2A-C8C98595D8E4}" presName="spacer" presStyleCnt="0"/>
      <dgm:spPr/>
    </dgm:pt>
    <dgm:pt modelId="{D46FEDB7-7E10-4267-B4E9-ED3323C717C6}" type="pres">
      <dgm:prSet presAssocID="{FFFD08FF-2C94-44B7-A9EF-CCBEBBA1C875}" presName="comp" presStyleCnt="0"/>
      <dgm:spPr/>
    </dgm:pt>
    <dgm:pt modelId="{75E4041B-15AB-41AE-B877-24BA7AF8E4EB}" type="pres">
      <dgm:prSet presAssocID="{FFFD08FF-2C94-44B7-A9EF-CCBEBBA1C875}" presName="box" presStyleLbl="node1" presStyleIdx="1" presStyleCnt="3"/>
      <dgm:spPr/>
      <dgm:t>
        <a:bodyPr/>
        <a:lstStyle/>
        <a:p>
          <a:endParaRPr lang="pt-PT"/>
        </a:p>
      </dgm:t>
    </dgm:pt>
    <dgm:pt modelId="{6D9C243A-6779-4369-B441-D7CFB385642E}" type="pres">
      <dgm:prSet presAssocID="{FFFD08FF-2C94-44B7-A9EF-CCBEBBA1C875}"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dgm:spPr>
    </dgm:pt>
    <dgm:pt modelId="{992D9459-3B17-4873-9F92-F3641AF2314F}" type="pres">
      <dgm:prSet presAssocID="{FFFD08FF-2C94-44B7-A9EF-CCBEBBA1C875}" presName="text" presStyleLbl="node1" presStyleIdx="1" presStyleCnt="3">
        <dgm:presLayoutVars>
          <dgm:bulletEnabled val="1"/>
        </dgm:presLayoutVars>
      </dgm:prSet>
      <dgm:spPr/>
      <dgm:t>
        <a:bodyPr/>
        <a:lstStyle/>
        <a:p>
          <a:endParaRPr lang="pt-PT"/>
        </a:p>
      </dgm:t>
    </dgm:pt>
    <dgm:pt modelId="{A9737A8B-3644-412C-A48C-0C1350FDCA8E}" type="pres">
      <dgm:prSet presAssocID="{BF25F329-FBBD-443F-9240-22959E50387E}" presName="spacer" presStyleCnt="0"/>
      <dgm:spPr/>
    </dgm:pt>
    <dgm:pt modelId="{9339392A-91AF-414F-8F0B-7273BCADC902}" type="pres">
      <dgm:prSet presAssocID="{03217BA2-428A-4B82-9B2B-2D3E84724660}" presName="comp" presStyleCnt="0"/>
      <dgm:spPr/>
    </dgm:pt>
    <dgm:pt modelId="{C9896707-97D5-43B5-9541-FBC00B1E601C}" type="pres">
      <dgm:prSet presAssocID="{03217BA2-428A-4B82-9B2B-2D3E84724660}" presName="box" presStyleLbl="node1" presStyleIdx="2" presStyleCnt="3"/>
      <dgm:spPr/>
      <dgm:t>
        <a:bodyPr/>
        <a:lstStyle/>
        <a:p>
          <a:endParaRPr lang="pt-PT"/>
        </a:p>
      </dgm:t>
    </dgm:pt>
    <dgm:pt modelId="{5687AACA-B9C7-40F7-AF6C-A34829B9E06B}" type="pres">
      <dgm:prSet presAssocID="{03217BA2-428A-4B82-9B2B-2D3E8472466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t>
        <a:bodyPr/>
        <a:lstStyle/>
        <a:p>
          <a:endParaRPr lang="pt-PT"/>
        </a:p>
      </dgm:t>
    </dgm:pt>
    <dgm:pt modelId="{DB09FA63-A5A6-46C1-8423-694DFF213E61}" type="pres">
      <dgm:prSet presAssocID="{03217BA2-428A-4B82-9B2B-2D3E84724660}" presName="text" presStyleLbl="node1" presStyleIdx="2" presStyleCnt="3">
        <dgm:presLayoutVars>
          <dgm:bulletEnabled val="1"/>
        </dgm:presLayoutVars>
      </dgm:prSet>
      <dgm:spPr/>
      <dgm:t>
        <a:bodyPr/>
        <a:lstStyle/>
        <a:p>
          <a:endParaRPr lang="pt-PT"/>
        </a:p>
      </dgm:t>
    </dgm:pt>
  </dgm:ptLst>
  <dgm:cxnLst>
    <dgm:cxn modelId="{4A0F7667-F45C-4BA2-9B9A-00D962DAA9C7}" srcId="{6BB3060E-CFE7-41C4-A9DB-F0624FA92206}" destId="{FFFD08FF-2C94-44B7-A9EF-CCBEBBA1C875}" srcOrd="1" destOrd="0" parTransId="{2FF465A9-6E8C-4B28-86CB-A2DBEA04D2CA}" sibTransId="{BF25F329-FBBD-443F-9240-22959E50387E}"/>
    <dgm:cxn modelId="{71C94523-7F80-47AB-BB7C-B67EDBDD3072}" type="presOf" srcId="{EAA179C4-EA0E-4349-9BA5-989C261B328E}" destId="{75E4041B-15AB-41AE-B877-24BA7AF8E4EB}" srcOrd="0" destOrd="2" presId="urn:microsoft.com/office/officeart/2005/8/layout/vList4#6"/>
    <dgm:cxn modelId="{0B996E4C-1354-4A5E-AC3D-2572B3901D7D}" type="presOf" srcId="{179FD616-2253-43CF-90DD-BA4B16FFFDF9}" destId="{992D9459-3B17-4873-9F92-F3641AF2314F}" srcOrd="1" destOrd="1" presId="urn:microsoft.com/office/officeart/2005/8/layout/vList4#6"/>
    <dgm:cxn modelId="{AFB8ED3E-A20E-4D6C-BC74-05A60D0F3F7C}" type="presOf" srcId="{9AFC959D-2F4A-457F-B336-2AEB8232403B}" destId="{C9896707-97D5-43B5-9541-FBC00B1E601C}" srcOrd="0" destOrd="2" presId="urn:microsoft.com/office/officeart/2005/8/layout/vList4#6"/>
    <dgm:cxn modelId="{7DC6FDAE-6AA5-4D1F-8653-78B8E56C0EC4}" type="presOf" srcId="{F2B6D969-004A-4535-8BAF-4BF6A9C5C956}" destId="{1CDB3EFB-35C6-48A4-8E19-81028FE1E43A}" srcOrd="1" destOrd="1" presId="urn:microsoft.com/office/officeart/2005/8/layout/vList4#6"/>
    <dgm:cxn modelId="{EA1469FE-4FA6-43CD-AFA1-9E814D99081F}" srcId="{03217BA2-428A-4B82-9B2B-2D3E84724660}" destId="{9AFC959D-2F4A-457F-B336-2AEB8232403B}" srcOrd="1" destOrd="0" parTransId="{BF973839-40EC-41C9-8C97-BCB8D246B889}" sibTransId="{37D80071-C13C-4E11-A02B-CB0A1922926E}"/>
    <dgm:cxn modelId="{BFABB707-73E0-4834-90A6-C5F5FE82699B}" srcId="{FFFD08FF-2C94-44B7-A9EF-CCBEBBA1C875}" destId="{EAA179C4-EA0E-4349-9BA5-989C261B328E}" srcOrd="1" destOrd="0" parTransId="{A1DFC8BC-63FE-4769-BD51-501A2E03C6FC}" sibTransId="{4B7A2D35-9011-4E83-936B-876DC0A17CFC}"/>
    <dgm:cxn modelId="{959CB5E7-89A8-49EA-B1A6-4D93E8256578}" type="presOf" srcId="{179FD616-2253-43CF-90DD-BA4B16FFFDF9}" destId="{75E4041B-15AB-41AE-B877-24BA7AF8E4EB}" srcOrd="0" destOrd="1" presId="urn:microsoft.com/office/officeart/2005/8/layout/vList4#6"/>
    <dgm:cxn modelId="{717CECC6-1D54-42D7-BE62-5BFE58C5BCE3}" type="presOf" srcId="{2AF74723-5D61-4813-974F-EF3B62884D25}" destId="{25CBDBDA-3BC3-489F-9789-A82279C117BA}" srcOrd="0" destOrd="2" presId="urn:microsoft.com/office/officeart/2005/8/layout/vList4#6"/>
    <dgm:cxn modelId="{B6A2B31C-7491-42F6-A048-E72095846205}" srcId="{06EA4500-90F5-4E7C-99E5-06BCEA473AD0}" destId="{3AA09E73-32D9-4B6F-A624-1C080AE7847E}" srcOrd="2" destOrd="0" parTransId="{CE548C8B-27FF-4F43-8538-DA500A9DAF2F}" sibTransId="{DB243AE7-3453-4CD7-98FB-B9A6C219A393}"/>
    <dgm:cxn modelId="{AA3F43E5-EDE7-47F3-A8A1-9547D5B44F73}" srcId="{03217BA2-428A-4B82-9B2B-2D3E84724660}" destId="{98359615-900E-46A1-AC3F-4B111D95A533}" srcOrd="0" destOrd="0" parTransId="{86FEE571-8A04-4B18-923B-E8E0291F850B}" sibTransId="{B2BBC1F4-58EF-4110-8196-D45DED1C949B}"/>
    <dgm:cxn modelId="{4921794A-7D0D-4A4B-A187-942991941B69}" type="presOf" srcId="{06EA4500-90F5-4E7C-99E5-06BCEA473AD0}" destId="{25CBDBDA-3BC3-489F-9789-A82279C117BA}" srcOrd="0" destOrd="0" presId="urn:microsoft.com/office/officeart/2005/8/layout/vList4#6"/>
    <dgm:cxn modelId="{7E714D49-B171-402A-AF4D-94ACEFD6F920}" type="presOf" srcId="{3AA09E73-32D9-4B6F-A624-1C080AE7847E}" destId="{1CDB3EFB-35C6-48A4-8E19-81028FE1E43A}" srcOrd="1" destOrd="3" presId="urn:microsoft.com/office/officeart/2005/8/layout/vList4#6"/>
    <dgm:cxn modelId="{1EE4DFE1-3257-4F99-AD6C-EC7D743C96B5}" type="presOf" srcId="{2AF74723-5D61-4813-974F-EF3B62884D25}" destId="{1CDB3EFB-35C6-48A4-8E19-81028FE1E43A}" srcOrd="1" destOrd="2" presId="urn:microsoft.com/office/officeart/2005/8/layout/vList4#6"/>
    <dgm:cxn modelId="{3FD11E8A-7901-43ED-A9D3-42190562E442}" type="presOf" srcId="{9AFC959D-2F4A-457F-B336-2AEB8232403B}" destId="{DB09FA63-A5A6-46C1-8423-694DFF213E61}" srcOrd="1" destOrd="2" presId="urn:microsoft.com/office/officeart/2005/8/layout/vList4#6"/>
    <dgm:cxn modelId="{EC7F12A7-BAEC-4D63-AD95-26674AD24D98}" srcId="{06EA4500-90F5-4E7C-99E5-06BCEA473AD0}" destId="{2AF74723-5D61-4813-974F-EF3B62884D25}" srcOrd="1" destOrd="0" parTransId="{24BB169E-638B-418A-A385-EC530886FC1C}" sibTransId="{C8EF31DD-D4AC-4577-8529-073D03ED3C80}"/>
    <dgm:cxn modelId="{323E334E-DB5A-4D82-AA0F-909339F37D2C}" type="presOf" srcId="{EAA179C4-EA0E-4349-9BA5-989C261B328E}" destId="{992D9459-3B17-4873-9F92-F3641AF2314F}" srcOrd="1" destOrd="2" presId="urn:microsoft.com/office/officeart/2005/8/layout/vList4#6"/>
    <dgm:cxn modelId="{F4DEC25B-E0AC-44BF-BF8A-C711706A81AF}" type="presOf" srcId="{98359615-900E-46A1-AC3F-4B111D95A533}" destId="{C9896707-97D5-43B5-9541-FBC00B1E601C}" srcOrd="0" destOrd="1" presId="urn:microsoft.com/office/officeart/2005/8/layout/vList4#6"/>
    <dgm:cxn modelId="{1189699F-BE3F-4D4D-8245-FA2AAFEC7AAB}" type="presOf" srcId="{3AA09E73-32D9-4B6F-A624-1C080AE7847E}" destId="{25CBDBDA-3BC3-489F-9789-A82279C117BA}" srcOrd="0" destOrd="3" presId="urn:microsoft.com/office/officeart/2005/8/layout/vList4#6"/>
    <dgm:cxn modelId="{EE8D1183-421E-4E3C-8433-7F22E5A4AB38}" srcId="{06EA4500-90F5-4E7C-99E5-06BCEA473AD0}" destId="{F2B6D969-004A-4535-8BAF-4BF6A9C5C956}" srcOrd="0" destOrd="0" parTransId="{FDED425B-8EA6-4659-9851-C1FF6CB30EDF}" sibTransId="{8F8D8F61-7833-4E9E-9D56-A6CFAED003D7}"/>
    <dgm:cxn modelId="{1C601C75-4FA6-440B-A82E-BBB426E6DFA0}" type="presOf" srcId="{06EA4500-90F5-4E7C-99E5-06BCEA473AD0}" destId="{1CDB3EFB-35C6-48A4-8E19-81028FE1E43A}" srcOrd="1" destOrd="0" presId="urn:microsoft.com/office/officeart/2005/8/layout/vList4#6"/>
    <dgm:cxn modelId="{84B18D84-2001-4277-96DC-D7416DC03F0A}" srcId="{6BB3060E-CFE7-41C4-A9DB-F0624FA92206}" destId="{06EA4500-90F5-4E7C-99E5-06BCEA473AD0}" srcOrd="0" destOrd="0" parTransId="{A7925E7F-F091-43AB-BA1C-C56B89EC6EFD}" sibTransId="{F97613A6-C279-40DF-BC2A-C8C98595D8E4}"/>
    <dgm:cxn modelId="{3142BB25-8468-436B-8745-0CE354697E07}" type="presOf" srcId="{FFFD08FF-2C94-44B7-A9EF-CCBEBBA1C875}" destId="{75E4041B-15AB-41AE-B877-24BA7AF8E4EB}" srcOrd="0" destOrd="0" presId="urn:microsoft.com/office/officeart/2005/8/layout/vList4#6"/>
    <dgm:cxn modelId="{7818285F-B8DC-463C-BAA7-D477EF242C80}" type="presOf" srcId="{03217BA2-428A-4B82-9B2B-2D3E84724660}" destId="{DB09FA63-A5A6-46C1-8423-694DFF213E61}" srcOrd="1" destOrd="0" presId="urn:microsoft.com/office/officeart/2005/8/layout/vList4#6"/>
    <dgm:cxn modelId="{7F96B58F-91B3-4E93-942C-6D988F15CEC4}" type="presOf" srcId="{03217BA2-428A-4B82-9B2B-2D3E84724660}" destId="{C9896707-97D5-43B5-9541-FBC00B1E601C}" srcOrd="0" destOrd="0" presId="urn:microsoft.com/office/officeart/2005/8/layout/vList4#6"/>
    <dgm:cxn modelId="{5241CA77-E8A4-4AE5-9C06-772FA0B7BB7F}" srcId="{FFFD08FF-2C94-44B7-A9EF-CCBEBBA1C875}" destId="{179FD616-2253-43CF-90DD-BA4B16FFFDF9}" srcOrd="0" destOrd="0" parTransId="{002C7871-CC45-42B2-B85D-7C3ADC1D612D}" sibTransId="{E8197B4E-A3C0-4B9D-A3E6-93D308BA2E28}"/>
    <dgm:cxn modelId="{97C91D60-472D-4030-A3B8-57455451C2E8}" type="presOf" srcId="{98359615-900E-46A1-AC3F-4B111D95A533}" destId="{DB09FA63-A5A6-46C1-8423-694DFF213E61}" srcOrd="1" destOrd="1" presId="urn:microsoft.com/office/officeart/2005/8/layout/vList4#6"/>
    <dgm:cxn modelId="{491E5068-B84E-4F0E-B2B4-CA9EEBBEAB23}" srcId="{6BB3060E-CFE7-41C4-A9DB-F0624FA92206}" destId="{03217BA2-428A-4B82-9B2B-2D3E84724660}" srcOrd="2" destOrd="0" parTransId="{549BA217-54C1-4D9B-858D-12D81C7DDE25}" sibTransId="{043F5F48-0A31-43E5-B77F-397BD62FDE9A}"/>
    <dgm:cxn modelId="{3F407469-9424-4E21-8547-E17E95E207E8}" type="presOf" srcId="{F2B6D969-004A-4535-8BAF-4BF6A9C5C956}" destId="{25CBDBDA-3BC3-489F-9789-A82279C117BA}" srcOrd="0" destOrd="1" presId="urn:microsoft.com/office/officeart/2005/8/layout/vList4#6"/>
    <dgm:cxn modelId="{931F6371-C5B8-4ADD-9BE3-EF73FBDAA65B}" type="presOf" srcId="{FFFD08FF-2C94-44B7-A9EF-CCBEBBA1C875}" destId="{992D9459-3B17-4873-9F92-F3641AF2314F}" srcOrd="1" destOrd="0" presId="urn:microsoft.com/office/officeart/2005/8/layout/vList4#6"/>
    <dgm:cxn modelId="{204F7956-4C33-4FC4-A365-5409BF5EC0DA}" type="presOf" srcId="{6BB3060E-CFE7-41C4-A9DB-F0624FA92206}" destId="{E9D2C41A-0906-407C-BF7A-08A92B45B6CF}" srcOrd="0" destOrd="0" presId="urn:microsoft.com/office/officeart/2005/8/layout/vList4#6"/>
    <dgm:cxn modelId="{E4E21D34-B022-4D8C-8056-75935EF5E384}" type="presParOf" srcId="{E9D2C41A-0906-407C-BF7A-08A92B45B6CF}" destId="{3D84C52E-B2C9-4D56-BA86-291907BD1654}" srcOrd="0" destOrd="0" presId="urn:microsoft.com/office/officeart/2005/8/layout/vList4#6"/>
    <dgm:cxn modelId="{AB5585C0-B4BB-48E1-95A7-49E3EB3C798F}" type="presParOf" srcId="{3D84C52E-B2C9-4D56-BA86-291907BD1654}" destId="{25CBDBDA-3BC3-489F-9789-A82279C117BA}" srcOrd="0" destOrd="0" presId="urn:microsoft.com/office/officeart/2005/8/layout/vList4#6"/>
    <dgm:cxn modelId="{B1456EA4-2227-4B28-8007-23F96E478F3E}" type="presParOf" srcId="{3D84C52E-B2C9-4D56-BA86-291907BD1654}" destId="{1150B693-4D07-4E0C-99A7-A9C79290BAF8}" srcOrd="1" destOrd="0" presId="urn:microsoft.com/office/officeart/2005/8/layout/vList4#6"/>
    <dgm:cxn modelId="{BC4C7F7F-3E04-4549-8E4C-03AE24D43AAD}" type="presParOf" srcId="{3D84C52E-B2C9-4D56-BA86-291907BD1654}" destId="{1CDB3EFB-35C6-48A4-8E19-81028FE1E43A}" srcOrd="2" destOrd="0" presId="urn:microsoft.com/office/officeart/2005/8/layout/vList4#6"/>
    <dgm:cxn modelId="{D8EEAF02-9080-4F50-BE36-796CF7D9E4C0}" type="presParOf" srcId="{E9D2C41A-0906-407C-BF7A-08A92B45B6CF}" destId="{21D801B1-55C6-4902-9388-C4AAA5F95CC9}" srcOrd="1" destOrd="0" presId="urn:microsoft.com/office/officeart/2005/8/layout/vList4#6"/>
    <dgm:cxn modelId="{CC3E39DF-8618-422F-B2F1-BEDC419F192D}" type="presParOf" srcId="{E9D2C41A-0906-407C-BF7A-08A92B45B6CF}" destId="{D46FEDB7-7E10-4267-B4E9-ED3323C717C6}" srcOrd="2" destOrd="0" presId="urn:microsoft.com/office/officeart/2005/8/layout/vList4#6"/>
    <dgm:cxn modelId="{6C0D8509-1B7C-47F1-ABA9-9075B485A6EC}" type="presParOf" srcId="{D46FEDB7-7E10-4267-B4E9-ED3323C717C6}" destId="{75E4041B-15AB-41AE-B877-24BA7AF8E4EB}" srcOrd="0" destOrd="0" presId="urn:microsoft.com/office/officeart/2005/8/layout/vList4#6"/>
    <dgm:cxn modelId="{D764F9CB-FD67-4C45-B1BE-6B8E0DEEB9D4}" type="presParOf" srcId="{D46FEDB7-7E10-4267-B4E9-ED3323C717C6}" destId="{6D9C243A-6779-4369-B441-D7CFB385642E}" srcOrd="1" destOrd="0" presId="urn:microsoft.com/office/officeart/2005/8/layout/vList4#6"/>
    <dgm:cxn modelId="{50995E98-0AED-4261-BA45-BCBD2781C45F}" type="presParOf" srcId="{D46FEDB7-7E10-4267-B4E9-ED3323C717C6}" destId="{992D9459-3B17-4873-9F92-F3641AF2314F}" srcOrd="2" destOrd="0" presId="urn:microsoft.com/office/officeart/2005/8/layout/vList4#6"/>
    <dgm:cxn modelId="{F6C1B9EA-CC33-4BD6-A038-7561273AD7A4}" type="presParOf" srcId="{E9D2C41A-0906-407C-BF7A-08A92B45B6CF}" destId="{A9737A8B-3644-412C-A48C-0C1350FDCA8E}" srcOrd="3" destOrd="0" presId="urn:microsoft.com/office/officeart/2005/8/layout/vList4#6"/>
    <dgm:cxn modelId="{590F2E0D-1DED-420D-AE9D-9F9728826E02}" type="presParOf" srcId="{E9D2C41A-0906-407C-BF7A-08A92B45B6CF}" destId="{9339392A-91AF-414F-8F0B-7273BCADC902}" srcOrd="4" destOrd="0" presId="urn:microsoft.com/office/officeart/2005/8/layout/vList4#6"/>
    <dgm:cxn modelId="{60339727-788F-4D2E-9D0E-13F71B1AFE33}" type="presParOf" srcId="{9339392A-91AF-414F-8F0B-7273BCADC902}" destId="{C9896707-97D5-43B5-9541-FBC00B1E601C}" srcOrd="0" destOrd="0" presId="urn:microsoft.com/office/officeart/2005/8/layout/vList4#6"/>
    <dgm:cxn modelId="{750D2083-56B3-4211-A768-04D693924D79}" type="presParOf" srcId="{9339392A-91AF-414F-8F0B-7273BCADC902}" destId="{5687AACA-B9C7-40F7-AF6C-A34829B9E06B}" srcOrd="1" destOrd="0" presId="urn:microsoft.com/office/officeart/2005/8/layout/vList4#6"/>
    <dgm:cxn modelId="{D9F4BD8F-5F86-40CA-B218-C3E394CDD008}" type="presParOf" srcId="{9339392A-91AF-414F-8F0B-7273BCADC902}" destId="{DB09FA63-A5A6-46C1-8423-694DFF213E61}" srcOrd="2" destOrd="0" presId="urn:microsoft.com/office/officeart/2005/8/layout/vList4#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B3060E-CFE7-41C4-A9DB-F0624FA92206}" type="doc">
      <dgm:prSet loTypeId="urn:microsoft.com/office/officeart/2005/8/layout/vList4#5" loCatId="list" qsTypeId="urn:microsoft.com/office/officeart/2005/8/quickstyle/simple3" qsCatId="simple" csTypeId="urn:microsoft.com/office/officeart/2005/8/colors/accent1_2" csCatId="accent1" phldr="1"/>
      <dgm:spPr/>
      <dgm:t>
        <a:bodyPr/>
        <a:lstStyle/>
        <a:p>
          <a:endParaRPr lang="pt-PT"/>
        </a:p>
      </dgm:t>
    </dgm:pt>
    <dgm:pt modelId="{06EA4500-90F5-4E7C-99E5-06BCEA473AD0}">
      <dgm:prSet phldrT="[Texto]" custT="1"/>
      <dgm:spPr/>
      <dgm:t>
        <a:bodyPr anchor="ctr"/>
        <a:lstStyle/>
        <a:p>
          <a:pPr algn="just"/>
          <a:r>
            <a:rPr lang="pt-PT" sz="1400" dirty="0" err="1" smtClean="0">
              <a:latin typeface="+mn-lt"/>
              <a:ea typeface="Open Sans" panose="020B0606030504020204" pitchFamily="34" charset="0"/>
              <a:cs typeface="Open Sans" panose="020B0606030504020204" pitchFamily="34" charset="0"/>
            </a:rPr>
            <a:t>Astillado</a:t>
          </a:r>
          <a:r>
            <a:rPr lang="pt-PT" sz="1400" dirty="0" smtClean="0">
              <a:latin typeface="+mn-lt"/>
              <a:ea typeface="Open Sans" panose="020B0606030504020204" pitchFamily="34" charset="0"/>
              <a:cs typeface="Open Sans" panose="020B0606030504020204" pitchFamily="34" charset="0"/>
            </a:rPr>
            <a:t> </a:t>
          </a:r>
          <a:r>
            <a:rPr lang="pt-PT" sz="1400" dirty="0" err="1" smtClean="0">
              <a:latin typeface="+mn-lt"/>
              <a:ea typeface="Open Sans" panose="020B0606030504020204" pitchFamily="34" charset="0"/>
              <a:cs typeface="Open Sans" panose="020B0606030504020204" pitchFamily="34" charset="0"/>
            </a:rPr>
            <a:t>directo</a:t>
          </a:r>
          <a:r>
            <a:rPr lang="pt-PT" sz="1400" dirty="0" smtClean="0">
              <a:latin typeface="+mn-lt"/>
              <a:ea typeface="Open Sans" panose="020B0606030504020204" pitchFamily="34" charset="0"/>
              <a:cs typeface="Open Sans" panose="020B0606030504020204" pitchFamily="34" charset="0"/>
            </a:rPr>
            <a:t> </a:t>
          </a:r>
          <a:r>
            <a:rPr lang="pt-PT" sz="1400" dirty="0" err="1" smtClean="0">
              <a:latin typeface="+mn-lt"/>
              <a:ea typeface="Open Sans" panose="020B0606030504020204" pitchFamily="34" charset="0"/>
              <a:cs typeface="Open Sans" panose="020B0606030504020204" pitchFamily="34" charset="0"/>
            </a:rPr>
            <a:t>en</a:t>
          </a:r>
          <a:r>
            <a:rPr lang="pt-PT" sz="1400" dirty="0" smtClean="0">
              <a:latin typeface="+mn-lt"/>
              <a:ea typeface="Open Sans" panose="020B0606030504020204" pitchFamily="34" charset="0"/>
              <a:cs typeface="Open Sans" panose="020B0606030504020204" pitchFamily="34" charset="0"/>
            </a:rPr>
            <a:t> el terreno </a:t>
          </a:r>
          <a:endParaRPr lang="pt-PT" sz="1400" dirty="0">
            <a:latin typeface="+mn-lt"/>
            <a:ea typeface="Open Sans" panose="020B0606030504020204" pitchFamily="34" charset="0"/>
            <a:cs typeface="Open Sans" panose="020B0606030504020204" pitchFamily="34" charset="0"/>
          </a:endParaRPr>
        </a:p>
      </dgm:t>
    </dgm:pt>
    <dgm:pt modelId="{A7925E7F-F091-43AB-BA1C-C56B89EC6EFD}" type="parTrans" cxnId="{84B18D84-2001-4277-96DC-D7416DC03F0A}">
      <dgm:prSet/>
      <dgm:spPr/>
      <dgm:t>
        <a:bodyPr/>
        <a:lstStyle/>
        <a:p>
          <a:endParaRPr lang="pt-PT"/>
        </a:p>
      </dgm:t>
    </dgm:pt>
    <dgm:pt modelId="{F97613A6-C279-40DF-BC2A-C8C98595D8E4}" type="sibTrans" cxnId="{84B18D84-2001-4277-96DC-D7416DC03F0A}">
      <dgm:prSet/>
      <dgm:spPr/>
      <dgm:t>
        <a:bodyPr/>
        <a:lstStyle/>
        <a:p>
          <a:endParaRPr lang="pt-PT"/>
        </a:p>
      </dgm:t>
    </dgm:pt>
    <dgm:pt modelId="{F2B6D969-004A-4535-8BAF-4BF6A9C5C956}">
      <dgm:prSet phldrT="[Texto]" custT="1"/>
      <dgm:spPr/>
      <dgm:t>
        <a:bodyPr anchor="ctr"/>
        <a:lstStyle/>
        <a:p>
          <a:pPr algn="just"/>
          <a:r>
            <a:rPr lang="es-ES" sz="1200" dirty="0" smtClean="0">
              <a:latin typeface="+mn-lt"/>
              <a:ea typeface="Open Sans" panose="020B0606030504020204" pitchFamily="34" charset="0"/>
              <a:cs typeface="Open Sans" panose="020B0606030504020204" pitchFamily="34" charset="0"/>
            </a:rPr>
            <a:t>Debe realizarse lo más cerca posible del aprovechamiento de energía industrial y puede hacerse después de la poda</a:t>
          </a:r>
          <a:r>
            <a:rPr lang="es-ES" sz="1200" dirty="0" smtClean="0">
              <a:latin typeface="Open Sans" panose="020B0606030504020204" pitchFamily="34" charset="0"/>
              <a:ea typeface="Open Sans" panose="020B0606030504020204" pitchFamily="34" charset="0"/>
              <a:cs typeface="Open Sans" panose="020B0606030504020204" pitchFamily="34" charset="0"/>
            </a:rPr>
            <a:t>.</a:t>
          </a:r>
          <a:endParaRPr lang="pt-PT" sz="1200" dirty="0">
            <a:latin typeface="Open Sans" panose="020B0606030504020204" pitchFamily="34" charset="0"/>
            <a:ea typeface="Open Sans" panose="020B0606030504020204" pitchFamily="34" charset="0"/>
            <a:cs typeface="Open Sans" panose="020B0606030504020204" pitchFamily="34" charset="0"/>
          </a:endParaRPr>
        </a:p>
      </dgm:t>
    </dgm:pt>
    <dgm:pt modelId="{FDED425B-8EA6-4659-9851-C1FF6CB30EDF}" type="parTrans" cxnId="{EE8D1183-421E-4E3C-8433-7F22E5A4AB38}">
      <dgm:prSet/>
      <dgm:spPr/>
      <dgm:t>
        <a:bodyPr/>
        <a:lstStyle/>
        <a:p>
          <a:endParaRPr lang="pt-PT"/>
        </a:p>
      </dgm:t>
    </dgm:pt>
    <dgm:pt modelId="{8F8D8F61-7833-4E9E-9D56-A6CFAED003D7}" type="sibTrans" cxnId="{EE8D1183-421E-4E3C-8433-7F22E5A4AB38}">
      <dgm:prSet/>
      <dgm:spPr/>
      <dgm:t>
        <a:bodyPr/>
        <a:lstStyle/>
        <a:p>
          <a:endParaRPr lang="pt-PT"/>
        </a:p>
      </dgm:t>
    </dgm:pt>
    <dgm:pt modelId="{FFFD08FF-2C94-44B7-A9EF-CCBEBBA1C875}">
      <dgm:prSet phldrT="[Texto]" custT="1"/>
      <dgm:spPr/>
      <dgm:t>
        <a:bodyPr anchor="ctr"/>
        <a:lstStyle/>
        <a:p>
          <a:pPr algn="l"/>
          <a:r>
            <a:rPr lang="pt-PT" sz="1400" dirty="0">
              <a:latin typeface="+mn-lt"/>
              <a:ea typeface="Open Sans" panose="020B0606030504020204" pitchFamily="34" charset="0"/>
              <a:cs typeface="Open Sans" panose="020B0606030504020204" pitchFamily="34" charset="0"/>
            </a:rPr>
            <a:t>Astillado después del secado</a:t>
          </a:r>
        </a:p>
      </dgm:t>
    </dgm:pt>
    <dgm:pt modelId="{2FF465A9-6E8C-4B28-86CB-A2DBEA04D2CA}" type="parTrans" cxnId="{4A0F7667-F45C-4BA2-9B9A-00D962DAA9C7}">
      <dgm:prSet/>
      <dgm:spPr/>
      <dgm:t>
        <a:bodyPr/>
        <a:lstStyle/>
        <a:p>
          <a:endParaRPr lang="pt-PT"/>
        </a:p>
      </dgm:t>
    </dgm:pt>
    <dgm:pt modelId="{BF25F329-FBBD-443F-9240-22959E50387E}" type="sibTrans" cxnId="{4A0F7667-F45C-4BA2-9B9A-00D962DAA9C7}">
      <dgm:prSet/>
      <dgm:spPr/>
      <dgm:t>
        <a:bodyPr/>
        <a:lstStyle/>
        <a:p>
          <a:endParaRPr lang="pt-PT"/>
        </a:p>
      </dgm:t>
    </dgm:pt>
    <dgm:pt modelId="{179FD616-2253-43CF-90DD-BA4B16FFFDF9}">
      <dgm:prSet phldrT="[Texto]" custT="1"/>
      <dgm:spPr/>
      <dgm:t>
        <a:bodyPr anchor="ctr"/>
        <a:lstStyle/>
        <a:p>
          <a:pPr algn="l"/>
          <a:r>
            <a:rPr lang="es-ES" sz="1200" dirty="0" smtClean="0">
              <a:latin typeface="+mn-lt"/>
              <a:ea typeface="Open Sans" panose="020B0606030504020204" pitchFamily="34" charset="0"/>
              <a:cs typeface="Open Sans" panose="020B0606030504020204" pitchFamily="34" charset="0"/>
            </a:rPr>
            <a:t>Extienda el período entre el astillado y la recogida, si es para usar como materia prima para biocombustibles.</a:t>
          </a:r>
          <a:endParaRPr lang="pt-PT" sz="1200" dirty="0">
            <a:latin typeface="+mn-lt"/>
            <a:ea typeface="Open Sans" panose="020B0606030504020204" pitchFamily="34" charset="0"/>
            <a:cs typeface="Open Sans" panose="020B0606030504020204" pitchFamily="34" charset="0"/>
          </a:endParaRPr>
        </a:p>
      </dgm:t>
    </dgm:pt>
    <dgm:pt modelId="{002C7871-CC45-42B2-B85D-7C3ADC1D612D}" type="parTrans" cxnId="{5241CA77-E8A4-4AE5-9C06-772FA0B7BB7F}">
      <dgm:prSet/>
      <dgm:spPr/>
      <dgm:t>
        <a:bodyPr/>
        <a:lstStyle/>
        <a:p>
          <a:endParaRPr lang="pt-PT"/>
        </a:p>
      </dgm:t>
    </dgm:pt>
    <dgm:pt modelId="{E8197B4E-A3C0-4B9D-A3E6-93D308BA2E28}" type="sibTrans" cxnId="{5241CA77-E8A4-4AE5-9C06-772FA0B7BB7F}">
      <dgm:prSet/>
      <dgm:spPr/>
      <dgm:t>
        <a:bodyPr/>
        <a:lstStyle/>
        <a:p>
          <a:endParaRPr lang="pt-PT"/>
        </a:p>
      </dgm:t>
    </dgm:pt>
    <dgm:pt modelId="{E9D2C41A-0906-407C-BF7A-08A92B45B6CF}" type="pres">
      <dgm:prSet presAssocID="{6BB3060E-CFE7-41C4-A9DB-F0624FA92206}" presName="linear" presStyleCnt="0">
        <dgm:presLayoutVars>
          <dgm:dir/>
          <dgm:resizeHandles val="exact"/>
        </dgm:presLayoutVars>
      </dgm:prSet>
      <dgm:spPr/>
      <dgm:t>
        <a:bodyPr/>
        <a:lstStyle/>
        <a:p>
          <a:endParaRPr lang="pt-PT"/>
        </a:p>
      </dgm:t>
    </dgm:pt>
    <dgm:pt modelId="{3D84C52E-B2C9-4D56-BA86-291907BD1654}" type="pres">
      <dgm:prSet presAssocID="{06EA4500-90F5-4E7C-99E5-06BCEA473AD0}" presName="comp" presStyleCnt="0"/>
      <dgm:spPr/>
    </dgm:pt>
    <dgm:pt modelId="{25CBDBDA-3BC3-489F-9789-A82279C117BA}" type="pres">
      <dgm:prSet presAssocID="{06EA4500-90F5-4E7C-99E5-06BCEA473AD0}" presName="box" presStyleLbl="node1" presStyleIdx="0" presStyleCnt="2" custScaleY="29748" custLinFactNeighborY="-3583"/>
      <dgm:spPr/>
      <dgm:t>
        <a:bodyPr/>
        <a:lstStyle/>
        <a:p>
          <a:endParaRPr lang="pt-PT"/>
        </a:p>
      </dgm:t>
    </dgm:pt>
    <dgm:pt modelId="{1150B693-4D07-4E0C-99A7-A9C79290BAF8}" type="pres">
      <dgm:prSet presAssocID="{06EA4500-90F5-4E7C-99E5-06BCEA473AD0}" presName="img" presStyleLbl="fgImgPlace1" presStyleIdx="0" presStyleCnt="2" custScaleX="132517" custScaleY="30326" custLinFactNeighborX="-2499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2000" r="-32000"/>
          </a:stretch>
        </a:blipFill>
      </dgm:spPr>
      <dgm:t>
        <a:bodyPr/>
        <a:lstStyle/>
        <a:p>
          <a:endParaRPr lang="pt-PT"/>
        </a:p>
      </dgm:t>
    </dgm:pt>
    <dgm:pt modelId="{1CDB3EFB-35C6-48A4-8E19-81028FE1E43A}" type="pres">
      <dgm:prSet presAssocID="{06EA4500-90F5-4E7C-99E5-06BCEA473AD0}" presName="text" presStyleLbl="node1" presStyleIdx="0" presStyleCnt="2">
        <dgm:presLayoutVars>
          <dgm:bulletEnabled val="1"/>
        </dgm:presLayoutVars>
      </dgm:prSet>
      <dgm:spPr/>
      <dgm:t>
        <a:bodyPr/>
        <a:lstStyle/>
        <a:p>
          <a:endParaRPr lang="pt-PT"/>
        </a:p>
      </dgm:t>
    </dgm:pt>
    <dgm:pt modelId="{21D801B1-55C6-4902-9388-C4AAA5F95CC9}" type="pres">
      <dgm:prSet presAssocID="{F97613A6-C279-40DF-BC2A-C8C98595D8E4}" presName="spacer" presStyleCnt="0"/>
      <dgm:spPr/>
    </dgm:pt>
    <dgm:pt modelId="{D46FEDB7-7E10-4267-B4E9-ED3323C717C6}" type="pres">
      <dgm:prSet presAssocID="{FFFD08FF-2C94-44B7-A9EF-CCBEBBA1C875}" presName="comp" presStyleCnt="0"/>
      <dgm:spPr/>
    </dgm:pt>
    <dgm:pt modelId="{75E4041B-15AB-41AE-B877-24BA7AF8E4EB}" type="pres">
      <dgm:prSet presAssocID="{FFFD08FF-2C94-44B7-A9EF-CCBEBBA1C875}" presName="box" presStyleLbl="node1" presStyleIdx="1" presStyleCnt="2" custScaleY="28938"/>
      <dgm:spPr/>
      <dgm:t>
        <a:bodyPr/>
        <a:lstStyle/>
        <a:p>
          <a:endParaRPr lang="pt-PT"/>
        </a:p>
      </dgm:t>
    </dgm:pt>
    <dgm:pt modelId="{6D9C243A-6779-4369-B441-D7CFB385642E}" type="pres">
      <dgm:prSet presAssocID="{FFFD08FF-2C94-44B7-A9EF-CCBEBBA1C875}" presName="img" presStyleLbl="fgImgPlace1" presStyleIdx="1" presStyleCnt="2" custScaleX="132556" custScaleY="30310" custLinFactNeighborX="-25379" custLinFactNeighborY="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t>
        <a:bodyPr/>
        <a:lstStyle/>
        <a:p>
          <a:endParaRPr lang="pt-PT"/>
        </a:p>
      </dgm:t>
    </dgm:pt>
    <dgm:pt modelId="{992D9459-3B17-4873-9F92-F3641AF2314F}" type="pres">
      <dgm:prSet presAssocID="{FFFD08FF-2C94-44B7-A9EF-CCBEBBA1C875}" presName="text" presStyleLbl="node1" presStyleIdx="1" presStyleCnt="2">
        <dgm:presLayoutVars>
          <dgm:bulletEnabled val="1"/>
        </dgm:presLayoutVars>
      </dgm:prSet>
      <dgm:spPr/>
      <dgm:t>
        <a:bodyPr/>
        <a:lstStyle/>
        <a:p>
          <a:endParaRPr lang="pt-PT"/>
        </a:p>
      </dgm:t>
    </dgm:pt>
  </dgm:ptLst>
  <dgm:cxnLst>
    <dgm:cxn modelId="{6E414925-B6EC-4252-8043-A364A38049B1}" type="presOf" srcId="{6BB3060E-CFE7-41C4-A9DB-F0624FA92206}" destId="{E9D2C41A-0906-407C-BF7A-08A92B45B6CF}" srcOrd="0" destOrd="0" presId="urn:microsoft.com/office/officeart/2005/8/layout/vList4#5"/>
    <dgm:cxn modelId="{EE8D1183-421E-4E3C-8433-7F22E5A4AB38}" srcId="{06EA4500-90F5-4E7C-99E5-06BCEA473AD0}" destId="{F2B6D969-004A-4535-8BAF-4BF6A9C5C956}" srcOrd="0" destOrd="0" parTransId="{FDED425B-8EA6-4659-9851-C1FF6CB30EDF}" sibTransId="{8F8D8F61-7833-4E9E-9D56-A6CFAED003D7}"/>
    <dgm:cxn modelId="{94E38C2F-60DC-48E7-BBB8-ADBBE4562AEE}" type="presOf" srcId="{F2B6D969-004A-4535-8BAF-4BF6A9C5C956}" destId="{25CBDBDA-3BC3-489F-9789-A82279C117BA}" srcOrd="0" destOrd="1" presId="urn:microsoft.com/office/officeart/2005/8/layout/vList4#5"/>
    <dgm:cxn modelId="{5241CA77-E8A4-4AE5-9C06-772FA0B7BB7F}" srcId="{FFFD08FF-2C94-44B7-A9EF-CCBEBBA1C875}" destId="{179FD616-2253-43CF-90DD-BA4B16FFFDF9}" srcOrd="0" destOrd="0" parTransId="{002C7871-CC45-42B2-B85D-7C3ADC1D612D}" sibTransId="{E8197B4E-A3C0-4B9D-A3E6-93D308BA2E28}"/>
    <dgm:cxn modelId="{84B18D84-2001-4277-96DC-D7416DC03F0A}" srcId="{6BB3060E-CFE7-41C4-A9DB-F0624FA92206}" destId="{06EA4500-90F5-4E7C-99E5-06BCEA473AD0}" srcOrd="0" destOrd="0" parTransId="{A7925E7F-F091-43AB-BA1C-C56B89EC6EFD}" sibTransId="{F97613A6-C279-40DF-BC2A-C8C98595D8E4}"/>
    <dgm:cxn modelId="{5F67FF11-6C5A-4BD0-80DF-E39B40F880A8}" type="presOf" srcId="{179FD616-2253-43CF-90DD-BA4B16FFFDF9}" destId="{992D9459-3B17-4873-9F92-F3641AF2314F}" srcOrd="1" destOrd="1" presId="urn:microsoft.com/office/officeart/2005/8/layout/vList4#5"/>
    <dgm:cxn modelId="{2C55EA9C-7150-47F6-BED6-7B14CED2ADA9}" type="presOf" srcId="{FFFD08FF-2C94-44B7-A9EF-CCBEBBA1C875}" destId="{992D9459-3B17-4873-9F92-F3641AF2314F}" srcOrd="1" destOrd="0" presId="urn:microsoft.com/office/officeart/2005/8/layout/vList4#5"/>
    <dgm:cxn modelId="{4A0F7667-F45C-4BA2-9B9A-00D962DAA9C7}" srcId="{6BB3060E-CFE7-41C4-A9DB-F0624FA92206}" destId="{FFFD08FF-2C94-44B7-A9EF-CCBEBBA1C875}" srcOrd="1" destOrd="0" parTransId="{2FF465A9-6E8C-4B28-86CB-A2DBEA04D2CA}" sibTransId="{BF25F329-FBBD-443F-9240-22959E50387E}"/>
    <dgm:cxn modelId="{6129B9BD-B3CF-4C7D-A761-78AC00EADC37}" type="presOf" srcId="{179FD616-2253-43CF-90DD-BA4B16FFFDF9}" destId="{75E4041B-15AB-41AE-B877-24BA7AF8E4EB}" srcOrd="0" destOrd="1" presId="urn:microsoft.com/office/officeart/2005/8/layout/vList4#5"/>
    <dgm:cxn modelId="{145FD970-476F-434B-A8AB-EC21C8A91D9A}" type="presOf" srcId="{FFFD08FF-2C94-44B7-A9EF-CCBEBBA1C875}" destId="{75E4041B-15AB-41AE-B877-24BA7AF8E4EB}" srcOrd="0" destOrd="0" presId="urn:microsoft.com/office/officeart/2005/8/layout/vList4#5"/>
    <dgm:cxn modelId="{ADDA74AA-7B95-4852-BCA6-19D6DB130270}" type="presOf" srcId="{F2B6D969-004A-4535-8BAF-4BF6A9C5C956}" destId="{1CDB3EFB-35C6-48A4-8E19-81028FE1E43A}" srcOrd="1" destOrd="1" presId="urn:microsoft.com/office/officeart/2005/8/layout/vList4#5"/>
    <dgm:cxn modelId="{91C40B2A-9FFE-4086-A5B8-54C9D09A735B}" type="presOf" srcId="{06EA4500-90F5-4E7C-99E5-06BCEA473AD0}" destId="{1CDB3EFB-35C6-48A4-8E19-81028FE1E43A}" srcOrd="1" destOrd="0" presId="urn:microsoft.com/office/officeart/2005/8/layout/vList4#5"/>
    <dgm:cxn modelId="{09799458-2C0F-41AB-9706-C4C84BA2A8AE}" type="presOf" srcId="{06EA4500-90F5-4E7C-99E5-06BCEA473AD0}" destId="{25CBDBDA-3BC3-489F-9789-A82279C117BA}" srcOrd="0" destOrd="0" presId="urn:microsoft.com/office/officeart/2005/8/layout/vList4#5"/>
    <dgm:cxn modelId="{5663F16A-14BF-4519-92C8-D67BD84D72FB}" type="presParOf" srcId="{E9D2C41A-0906-407C-BF7A-08A92B45B6CF}" destId="{3D84C52E-B2C9-4D56-BA86-291907BD1654}" srcOrd="0" destOrd="0" presId="urn:microsoft.com/office/officeart/2005/8/layout/vList4#5"/>
    <dgm:cxn modelId="{6B2059D3-FB74-475D-B95B-1FBC41B99AA2}" type="presParOf" srcId="{3D84C52E-B2C9-4D56-BA86-291907BD1654}" destId="{25CBDBDA-3BC3-489F-9789-A82279C117BA}" srcOrd="0" destOrd="0" presId="urn:microsoft.com/office/officeart/2005/8/layout/vList4#5"/>
    <dgm:cxn modelId="{C4941FE7-2D56-4983-95E8-469A4FA4438C}" type="presParOf" srcId="{3D84C52E-B2C9-4D56-BA86-291907BD1654}" destId="{1150B693-4D07-4E0C-99A7-A9C79290BAF8}" srcOrd="1" destOrd="0" presId="urn:microsoft.com/office/officeart/2005/8/layout/vList4#5"/>
    <dgm:cxn modelId="{C42E0A06-6F9F-4A2B-AA24-2ED00C27BEC0}" type="presParOf" srcId="{3D84C52E-B2C9-4D56-BA86-291907BD1654}" destId="{1CDB3EFB-35C6-48A4-8E19-81028FE1E43A}" srcOrd="2" destOrd="0" presId="urn:microsoft.com/office/officeart/2005/8/layout/vList4#5"/>
    <dgm:cxn modelId="{78E7BAA1-AB1F-473C-9774-9233559FC956}" type="presParOf" srcId="{E9D2C41A-0906-407C-BF7A-08A92B45B6CF}" destId="{21D801B1-55C6-4902-9388-C4AAA5F95CC9}" srcOrd="1" destOrd="0" presId="urn:microsoft.com/office/officeart/2005/8/layout/vList4#5"/>
    <dgm:cxn modelId="{F63E6348-385A-45DB-90AF-0DCFC1A4F59A}" type="presParOf" srcId="{E9D2C41A-0906-407C-BF7A-08A92B45B6CF}" destId="{D46FEDB7-7E10-4267-B4E9-ED3323C717C6}" srcOrd="2" destOrd="0" presId="urn:microsoft.com/office/officeart/2005/8/layout/vList4#5"/>
    <dgm:cxn modelId="{74BE01E2-42C7-4D36-B21E-26E85536681B}" type="presParOf" srcId="{D46FEDB7-7E10-4267-B4E9-ED3323C717C6}" destId="{75E4041B-15AB-41AE-B877-24BA7AF8E4EB}" srcOrd="0" destOrd="0" presId="urn:microsoft.com/office/officeart/2005/8/layout/vList4#5"/>
    <dgm:cxn modelId="{0C131D41-D9C9-4738-AC80-828A62B001FA}" type="presParOf" srcId="{D46FEDB7-7E10-4267-B4E9-ED3323C717C6}" destId="{6D9C243A-6779-4369-B441-D7CFB385642E}" srcOrd="1" destOrd="0" presId="urn:microsoft.com/office/officeart/2005/8/layout/vList4#5"/>
    <dgm:cxn modelId="{15E711C4-8EFA-411A-BBCD-085EBF50140C}" type="presParOf" srcId="{D46FEDB7-7E10-4267-B4E9-ED3323C717C6}" destId="{992D9459-3B17-4873-9F92-F3641AF2314F}" srcOrd="2" destOrd="0" presId="urn:microsoft.com/office/officeart/2005/8/layout/vList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DB6219-7D1C-430A-9147-3B62AF1D7451}"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pt-PT"/>
        </a:p>
      </dgm:t>
    </dgm:pt>
    <dgm:pt modelId="{DEB4A8D4-41CB-4603-9193-2597FFB51645}">
      <dgm:prSet phldrT="[Texto]" custT="1"/>
      <dgm:spPr/>
      <dgm:t>
        <a:bodyPr/>
        <a:lstStyle/>
        <a:p>
          <a:r>
            <a:rPr lang="es-ES" sz="1100" b="1" noProof="0">
              <a:latin typeface="Open Sans" panose="020B0606030504020204" pitchFamily="34" charset="0"/>
              <a:ea typeface="Open Sans" panose="020B0606030504020204" pitchFamily="34" charset="0"/>
              <a:cs typeface="Open Sans" panose="020B0606030504020204" pitchFamily="34" charset="0"/>
            </a:rPr>
            <a:t>Almacenamiento</a:t>
          </a:r>
        </a:p>
      </dgm:t>
    </dgm:pt>
    <dgm:pt modelId="{6408B657-8BAB-4232-A656-841A36E93732}" type="parTrans" cxnId="{0646FBEE-CB05-4941-85C5-18951CF0810A}">
      <dgm:prSet/>
      <dgm:spPr/>
      <dgm:t>
        <a:bodyPr/>
        <a:lstStyle/>
        <a:p>
          <a:endParaRPr lang="es-ES" noProof="0"/>
        </a:p>
      </dgm:t>
    </dgm:pt>
    <dgm:pt modelId="{8892BD96-A512-400D-A29C-E16EDEE1CCD5}" type="sibTrans" cxnId="{0646FBEE-CB05-4941-85C5-18951CF0810A}">
      <dgm:prSet/>
      <dgm:spPr/>
      <dgm:t>
        <a:bodyPr/>
        <a:lstStyle/>
        <a:p>
          <a:endParaRPr lang="es-ES" noProof="0"/>
        </a:p>
      </dgm:t>
    </dgm:pt>
    <dgm:pt modelId="{DC68DCB6-E52A-421E-8310-F152BD0C4612}">
      <dgm:prSet phldrT="[Texto]" custT="1"/>
      <dgm:spPr/>
      <dgm:t>
        <a:bodyPr/>
        <a:lstStyle/>
        <a:p>
          <a:r>
            <a:rPr lang="es-ES" sz="900" noProof="0">
              <a:latin typeface="Open Sans" panose="020B0606030504020204" pitchFamily="34" charset="0"/>
              <a:ea typeface="Open Sans" panose="020B0606030504020204" pitchFamily="34" charset="0"/>
              <a:cs typeface="Open Sans" panose="020B0606030504020204" pitchFamily="34" charset="0"/>
            </a:rPr>
            <a:t>Lugar de transporte rápido y fácil.</a:t>
          </a:r>
        </a:p>
      </dgm:t>
    </dgm:pt>
    <dgm:pt modelId="{F488F610-B515-47D4-87A9-11894DACA93E}" type="parTrans" cxnId="{37FBFA13-B1DF-4BDE-9818-2BAC73692AA2}">
      <dgm:prSet custT="1"/>
      <dgm:spPr/>
      <dgm:t>
        <a:bodyPr/>
        <a:lstStyle/>
        <a:p>
          <a:endParaRPr lang="es-ES" sz="700" noProof="0">
            <a:latin typeface="Open Sans" panose="020B0606030504020204" pitchFamily="34" charset="0"/>
            <a:ea typeface="Open Sans" panose="020B0606030504020204" pitchFamily="34" charset="0"/>
            <a:cs typeface="Open Sans" panose="020B0606030504020204" pitchFamily="34" charset="0"/>
          </a:endParaRPr>
        </a:p>
      </dgm:t>
    </dgm:pt>
    <dgm:pt modelId="{BDBF4AC9-606E-459E-AC8D-C58DC47DB780}" type="sibTrans" cxnId="{37FBFA13-B1DF-4BDE-9818-2BAC73692AA2}">
      <dgm:prSet/>
      <dgm:spPr/>
      <dgm:t>
        <a:bodyPr/>
        <a:lstStyle/>
        <a:p>
          <a:endParaRPr lang="es-ES" noProof="0"/>
        </a:p>
      </dgm:t>
    </dgm:pt>
    <dgm:pt modelId="{35DE3080-BBCC-4851-A0EA-73F8DC04F3AE}">
      <dgm:prSet phldrT="[Texto]" custT="1"/>
      <dgm:spPr/>
      <dgm:t>
        <a:bodyPr/>
        <a:lstStyle/>
        <a:p>
          <a:r>
            <a:rPr lang="es-ES" sz="900" noProof="0">
              <a:latin typeface="Open Sans" panose="020B0606030504020204" pitchFamily="34" charset="0"/>
              <a:ea typeface="Open Sans" panose="020B0606030504020204" pitchFamily="34" charset="0"/>
              <a:cs typeface="Open Sans" panose="020B0606030504020204" pitchFamily="34" charset="0"/>
            </a:rPr>
            <a:t>Período máximo de 1 año;</a:t>
          </a:r>
        </a:p>
        <a:p>
          <a:r>
            <a:rPr lang="es-ES" sz="900" noProof="0">
              <a:latin typeface="Open Sans" panose="020B0606030504020204" pitchFamily="34" charset="0"/>
              <a:ea typeface="Open Sans" panose="020B0606030504020204" pitchFamily="34" charset="0"/>
              <a:cs typeface="Open Sans" panose="020B0606030504020204" pitchFamily="34" charset="0"/>
            </a:rPr>
            <a:t>(Más grande para pacas sin triturar)</a:t>
          </a:r>
        </a:p>
      </dgm:t>
    </dgm:pt>
    <dgm:pt modelId="{C67B190B-D161-46D4-9C7C-03DA2584E0F4}" type="parTrans" cxnId="{E2A1ED2A-95C3-421B-B98C-A60ED7AA6115}">
      <dgm:prSet custT="1"/>
      <dgm:spPr/>
      <dgm:t>
        <a:bodyPr/>
        <a:lstStyle/>
        <a:p>
          <a:endParaRPr lang="es-ES" sz="700" noProof="0">
            <a:latin typeface="Open Sans" panose="020B0606030504020204" pitchFamily="34" charset="0"/>
            <a:ea typeface="Open Sans" panose="020B0606030504020204" pitchFamily="34" charset="0"/>
            <a:cs typeface="Open Sans" panose="020B0606030504020204" pitchFamily="34" charset="0"/>
          </a:endParaRPr>
        </a:p>
      </dgm:t>
    </dgm:pt>
    <dgm:pt modelId="{A5E5B40F-C02D-40DD-9EB7-CFB5ECBEEDD8}" type="sibTrans" cxnId="{E2A1ED2A-95C3-421B-B98C-A60ED7AA6115}">
      <dgm:prSet/>
      <dgm:spPr/>
      <dgm:t>
        <a:bodyPr/>
        <a:lstStyle/>
        <a:p>
          <a:endParaRPr lang="es-ES" noProof="0"/>
        </a:p>
      </dgm:t>
    </dgm:pt>
    <dgm:pt modelId="{ABA00210-A50F-40D4-BE95-00B18CD795C4}">
      <dgm:prSet phldrT="[Texto]" custT="1"/>
      <dgm:spPr/>
      <dgm:t>
        <a:bodyPr/>
        <a:lstStyle/>
        <a:p>
          <a:r>
            <a:rPr lang="es-ES" sz="800" noProof="0" dirty="0">
              <a:latin typeface="Open Sans" panose="020B0606030504020204" pitchFamily="34" charset="0"/>
              <a:ea typeface="Open Sans" panose="020B0606030504020204" pitchFamily="34" charset="0"/>
              <a:cs typeface="Open Sans" panose="020B0606030504020204" pitchFamily="34" charset="0"/>
            </a:rPr>
            <a:t>Sobre el terreno (menos costes de transporte y almacenamiento) protegido de la precipitación</a:t>
          </a:r>
        </a:p>
      </dgm:t>
    </dgm:pt>
    <dgm:pt modelId="{E88C758C-BF76-4591-A613-75D1F3766AA9}" type="parTrans" cxnId="{119660AE-D9CD-4BE0-869B-4BAC4CD778E9}">
      <dgm:prSet custT="1"/>
      <dgm:spPr/>
      <dgm:t>
        <a:bodyPr/>
        <a:lstStyle/>
        <a:p>
          <a:endParaRPr lang="es-ES" sz="700" noProof="0">
            <a:latin typeface="Open Sans" panose="020B0606030504020204" pitchFamily="34" charset="0"/>
            <a:ea typeface="Open Sans" panose="020B0606030504020204" pitchFamily="34" charset="0"/>
            <a:cs typeface="Open Sans" panose="020B0606030504020204" pitchFamily="34" charset="0"/>
          </a:endParaRPr>
        </a:p>
      </dgm:t>
    </dgm:pt>
    <dgm:pt modelId="{B6B266A4-F5F0-43BC-8C9B-7269EFC8E18A}" type="sibTrans" cxnId="{119660AE-D9CD-4BE0-869B-4BAC4CD778E9}">
      <dgm:prSet/>
      <dgm:spPr/>
      <dgm:t>
        <a:bodyPr/>
        <a:lstStyle/>
        <a:p>
          <a:endParaRPr lang="es-ES" noProof="0"/>
        </a:p>
      </dgm:t>
    </dgm:pt>
    <dgm:pt modelId="{30D26475-8955-4A41-BC00-74FB12E99A24}">
      <dgm:prSet phldrT="[Texto]" custT="1"/>
      <dgm:spPr/>
      <dgm:t>
        <a:bodyPr/>
        <a:lstStyle/>
        <a:p>
          <a:r>
            <a:rPr lang="es-ES" sz="900" noProof="0">
              <a:latin typeface="Open Sans" panose="020B0606030504020204" pitchFamily="34" charset="0"/>
              <a:ea typeface="Open Sans" panose="020B0606030504020204" pitchFamily="34" charset="0"/>
              <a:cs typeface="Open Sans" panose="020B0606030504020204" pitchFamily="34" charset="0"/>
            </a:rPr>
            <a:t>Separación de diferentes tipos de biomasa</a:t>
          </a:r>
        </a:p>
      </dgm:t>
    </dgm:pt>
    <dgm:pt modelId="{6E6617DD-F2B7-4756-B35D-3761804E06EB}" type="parTrans" cxnId="{B04307F6-1AAF-4FF4-BFEF-5EA419146AB3}">
      <dgm:prSet custT="1"/>
      <dgm:spPr/>
      <dgm:t>
        <a:bodyPr/>
        <a:lstStyle/>
        <a:p>
          <a:endParaRPr lang="es-ES" sz="700" noProof="0">
            <a:latin typeface="Open Sans" panose="020B0606030504020204" pitchFamily="34" charset="0"/>
            <a:ea typeface="Open Sans" panose="020B0606030504020204" pitchFamily="34" charset="0"/>
            <a:cs typeface="Open Sans" panose="020B0606030504020204" pitchFamily="34" charset="0"/>
          </a:endParaRPr>
        </a:p>
      </dgm:t>
    </dgm:pt>
    <dgm:pt modelId="{CC7AB557-057A-41FF-91B0-12E5810E710D}" type="sibTrans" cxnId="{B04307F6-1AAF-4FF4-BFEF-5EA419146AB3}">
      <dgm:prSet/>
      <dgm:spPr/>
      <dgm:t>
        <a:bodyPr/>
        <a:lstStyle/>
        <a:p>
          <a:endParaRPr lang="es-ES" noProof="0"/>
        </a:p>
      </dgm:t>
    </dgm:pt>
    <dgm:pt modelId="{1EE47CA9-351A-4DD2-B93E-3E2BB634EFB4}">
      <dgm:prSet phldrT="[Texto]" custT="1"/>
      <dgm:spPr/>
      <dgm:t>
        <a:bodyPr/>
        <a:lstStyle/>
        <a:p>
          <a:r>
            <a:rPr lang="es-ES" sz="900" noProof="0">
              <a:latin typeface="Open Sans" panose="020B0606030504020204" pitchFamily="34" charset="0"/>
              <a:ea typeface="Open Sans" panose="020B0606030504020204" pitchFamily="34" charset="0"/>
              <a:cs typeface="Open Sans" panose="020B0606030504020204" pitchFamily="34" charset="0"/>
            </a:rPr>
            <a:t>El material no debe ser comprimido</a:t>
          </a:r>
        </a:p>
      </dgm:t>
    </dgm:pt>
    <dgm:pt modelId="{DCAC10BB-39F8-4AE6-B0D1-87BAC8F2AF02}" type="parTrans" cxnId="{35E0E788-2953-4C2D-B55C-989ED9B49BF4}">
      <dgm:prSet custT="1"/>
      <dgm:spPr/>
      <dgm:t>
        <a:bodyPr/>
        <a:lstStyle/>
        <a:p>
          <a:endParaRPr lang="es-ES" sz="700" noProof="0">
            <a:latin typeface="Open Sans" panose="020B0606030504020204" pitchFamily="34" charset="0"/>
            <a:ea typeface="Open Sans" panose="020B0606030504020204" pitchFamily="34" charset="0"/>
            <a:cs typeface="Open Sans" panose="020B0606030504020204" pitchFamily="34" charset="0"/>
          </a:endParaRPr>
        </a:p>
      </dgm:t>
    </dgm:pt>
    <dgm:pt modelId="{11F4501E-2843-4481-8092-1B8A6AE3B61F}" type="sibTrans" cxnId="{35E0E788-2953-4C2D-B55C-989ED9B49BF4}">
      <dgm:prSet/>
      <dgm:spPr/>
      <dgm:t>
        <a:bodyPr/>
        <a:lstStyle/>
        <a:p>
          <a:endParaRPr lang="es-ES" noProof="0"/>
        </a:p>
      </dgm:t>
    </dgm:pt>
    <dgm:pt modelId="{EC721355-12BF-4DCB-BA50-2E32E9624AE3}">
      <dgm:prSet phldrT="[Texto]" custT="1"/>
      <dgm:spPr/>
      <dgm:t>
        <a:bodyPr/>
        <a:lstStyle/>
        <a:p>
          <a:r>
            <a:rPr lang="es-ES" sz="900" noProof="0">
              <a:latin typeface="Open Sans" panose="020B0606030504020204" pitchFamily="34" charset="0"/>
              <a:ea typeface="Open Sans" panose="020B0606030504020204" pitchFamily="34" charset="0"/>
              <a:cs typeface="Open Sans" panose="020B0606030504020204" pitchFamily="34" charset="0"/>
            </a:rPr>
            <a:t>Monitoreo regular del contenido de humedad</a:t>
          </a:r>
        </a:p>
      </dgm:t>
    </dgm:pt>
    <dgm:pt modelId="{B30E42BB-EF5A-4BF6-9DDE-EAFD8A870375}" type="parTrans" cxnId="{BDDC701D-1D24-4F3F-96BE-BB7B18192458}">
      <dgm:prSet custT="1"/>
      <dgm:spPr/>
      <dgm:t>
        <a:bodyPr/>
        <a:lstStyle/>
        <a:p>
          <a:endParaRPr lang="es-ES" sz="700" noProof="0">
            <a:latin typeface="Open Sans" panose="020B0606030504020204" pitchFamily="34" charset="0"/>
            <a:ea typeface="Open Sans" panose="020B0606030504020204" pitchFamily="34" charset="0"/>
            <a:cs typeface="Open Sans" panose="020B0606030504020204" pitchFamily="34" charset="0"/>
          </a:endParaRPr>
        </a:p>
      </dgm:t>
    </dgm:pt>
    <dgm:pt modelId="{3A097408-7785-4791-BDF4-2ED4E62CA2DB}" type="sibTrans" cxnId="{BDDC701D-1D24-4F3F-96BE-BB7B18192458}">
      <dgm:prSet/>
      <dgm:spPr/>
      <dgm:t>
        <a:bodyPr/>
        <a:lstStyle/>
        <a:p>
          <a:endParaRPr lang="es-ES" noProof="0"/>
        </a:p>
      </dgm:t>
    </dgm:pt>
    <dgm:pt modelId="{68DE837F-F4E6-4B2A-BBD6-B04CB7B5B8EA}">
      <dgm:prSet custT="1"/>
      <dgm:spPr/>
      <dgm:t>
        <a:bodyPr/>
        <a:lstStyle/>
        <a:p>
          <a:r>
            <a:rPr lang="es-ES" sz="900" noProof="0">
              <a:latin typeface="Open Sans" panose="020B0606030504020204" pitchFamily="34" charset="0"/>
              <a:ea typeface="Open Sans" panose="020B0606030504020204" pitchFamily="34" charset="0"/>
              <a:cs typeface="Open Sans" panose="020B0606030504020204" pitchFamily="34" charset="0"/>
            </a:rPr>
            <a:t>Renovación de aire;</a:t>
          </a:r>
        </a:p>
        <a:p>
          <a:r>
            <a:rPr lang="es-ES" sz="900" noProof="0">
              <a:latin typeface="Open Sans" panose="020B0606030504020204" pitchFamily="34" charset="0"/>
              <a:ea typeface="Open Sans" panose="020B0606030504020204" pitchFamily="34" charset="0"/>
              <a:cs typeface="Open Sans" panose="020B0606030504020204" pitchFamily="34" charset="0"/>
            </a:rPr>
            <a:t>Protección contra incendios;</a:t>
          </a:r>
        </a:p>
      </dgm:t>
    </dgm:pt>
    <dgm:pt modelId="{728E0578-9CAB-49F8-AC94-7A416CAEEF39}" type="parTrans" cxnId="{FF0E790B-B348-4A1B-82A6-9D5872BA67CC}">
      <dgm:prSet custT="1"/>
      <dgm:spPr/>
      <dgm:t>
        <a:bodyPr/>
        <a:lstStyle/>
        <a:p>
          <a:endParaRPr lang="es-ES" sz="700" noProof="0">
            <a:latin typeface="Open Sans" panose="020B0606030504020204" pitchFamily="34" charset="0"/>
            <a:ea typeface="Open Sans" panose="020B0606030504020204" pitchFamily="34" charset="0"/>
            <a:cs typeface="Open Sans" panose="020B0606030504020204" pitchFamily="34" charset="0"/>
          </a:endParaRPr>
        </a:p>
      </dgm:t>
    </dgm:pt>
    <dgm:pt modelId="{99ED4187-127A-4E91-BF90-935D8B57BFD6}" type="sibTrans" cxnId="{FF0E790B-B348-4A1B-82A6-9D5872BA67CC}">
      <dgm:prSet/>
      <dgm:spPr/>
      <dgm:t>
        <a:bodyPr/>
        <a:lstStyle/>
        <a:p>
          <a:endParaRPr lang="es-ES" noProof="0"/>
        </a:p>
      </dgm:t>
    </dgm:pt>
    <dgm:pt modelId="{2C8F9C25-3E1F-4D8B-8432-435486D23C19}" type="pres">
      <dgm:prSet presAssocID="{8DDB6219-7D1C-430A-9147-3B62AF1D7451}" presName="cycle" presStyleCnt="0">
        <dgm:presLayoutVars>
          <dgm:chMax val="1"/>
          <dgm:dir/>
          <dgm:animLvl val="ctr"/>
          <dgm:resizeHandles val="exact"/>
        </dgm:presLayoutVars>
      </dgm:prSet>
      <dgm:spPr/>
      <dgm:t>
        <a:bodyPr/>
        <a:lstStyle/>
        <a:p>
          <a:endParaRPr lang="pt-PT"/>
        </a:p>
      </dgm:t>
    </dgm:pt>
    <dgm:pt modelId="{FE4A5DE0-8815-4345-BED6-DFD362FA673C}" type="pres">
      <dgm:prSet presAssocID="{DEB4A8D4-41CB-4603-9193-2597FFB51645}" presName="centerShape" presStyleLbl="node0" presStyleIdx="0" presStyleCnt="1" custScaleX="152097" custScaleY="150760"/>
      <dgm:spPr/>
      <dgm:t>
        <a:bodyPr/>
        <a:lstStyle/>
        <a:p>
          <a:endParaRPr lang="pt-PT"/>
        </a:p>
      </dgm:t>
    </dgm:pt>
    <dgm:pt modelId="{405A80A4-4380-45A4-96A4-560BE704F777}" type="pres">
      <dgm:prSet presAssocID="{F488F610-B515-47D4-87A9-11894DACA93E}" presName="Name9" presStyleLbl="parChTrans1D2" presStyleIdx="0" presStyleCnt="7"/>
      <dgm:spPr/>
      <dgm:t>
        <a:bodyPr/>
        <a:lstStyle/>
        <a:p>
          <a:endParaRPr lang="pt-PT"/>
        </a:p>
      </dgm:t>
    </dgm:pt>
    <dgm:pt modelId="{7C7AEADC-C8E1-473F-8CD1-9C5259093A43}" type="pres">
      <dgm:prSet presAssocID="{F488F610-B515-47D4-87A9-11894DACA93E}" presName="connTx" presStyleLbl="parChTrans1D2" presStyleIdx="0" presStyleCnt="7"/>
      <dgm:spPr/>
      <dgm:t>
        <a:bodyPr/>
        <a:lstStyle/>
        <a:p>
          <a:endParaRPr lang="pt-PT"/>
        </a:p>
      </dgm:t>
    </dgm:pt>
    <dgm:pt modelId="{393B2F9B-47FF-4B4A-A1DD-DE27103C2EF3}" type="pres">
      <dgm:prSet presAssocID="{DC68DCB6-E52A-421E-8310-F152BD0C4612}" presName="node" presStyleLbl="node1" presStyleIdx="0" presStyleCnt="7">
        <dgm:presLayoutVars>
          <dgm:bulletEnabled val="1"/>
        </dgm:presLayoutVars>
      </dgm:prSet>
      <dgm:spPr/>
      <dgm:t>
        <a:bodyPr/>
        <a:lstStyle/>
        <a:p>
          <a:endParaRPr lang="pt-PT"/>
        </a:p>
      </dgm:t>
    </dgm:pt>
    <dgm:pt modelId="{E8E23EEF-4B7A-444E-BA91-8325E139F3AB}" type="pres">
      <dgm:prSet presAssocID="{728E0578-9CAB-49F8-AC94-7A416CAEEF39}" presName="Name9" presStyleLbl="parChTrans1D2" presStyleIdx="1" presStyleCnt="7"/>
      <dgm:spPr/>
      <dgm:t>
        <a:bodyPr/>
        <a:lstStyle/>
        <a:p>
          <a:endParaRPr lang="pt-PT"/>
        </a:p>
      </dgm:t>
    </dgm:pt>
    <dgm:pt modelId="{ECB6C111-F1D0-4756-8E46-9DCFDA8AF620}" type="pres">
      <dgm:prSet presAssocID="{728E0578-9CAB-49F8-AC94-7A416CAEEF39}" presName="connTx" presStyleLbl="parChTrans1D2" presStyleIdx="1" presStyleCnt="7"/>
      <dgm:spPr/>
      <dgm:t>
        <a:bodyPr/>
        <a:lstStyle/>
        <a:p>
          <a:endParaRPr lang="pt-PT"/>
        </a:p>
      </dgm:t>
    </dgm:pt>
    <dgm:pt modelId="{9D731226-9597-40DF-8105-18ADDC8AF818}" type="pres">
      <dgm:prSet presAssocID="{68DE837F-F4E6-4B2A-BBD6-B04CB7B5B8EA}" presName="node" presStyleLbl="node1" presStyleIdx="1" presStyleCnt="7">
        <dgm:presLayoutVars>
          <dgm:bulletEnabled val="1"/>
        </dgm:presLayoutVars>
      </dgm:prSet>
      <dgm:spPr/>
      <dgm:t>
        <a:bodyPr/>
        <a:lstStyle/>
        <a:p>
          <a:endParaRPr lang="pt-PT"/>
        </a:p>
      </dgm:t>
    </dgm:pt>
    <dgm:pt modelId="{8AD80C6C-D2A6-44F8-8CE9-EF7D19CEF83E}" type="pres">
      <dgm:prSet presAssocID="{6E6617DD-F2B7-4756-B35D-3761804E06EB}" presName="Name9" presStyleLbl="parChTrans1D2" presStyleIdx="2" presStyleCnt="7"/>
      <dgm:spPr/>
      <dgm:t>
        <a:bodyPr/>
        <a:lstStyle/>
        <a:p>
          <a:endParaRPr lang="pt-PT"/>
        </a:p>
      </dgm:t>
    </dgm:pt>
    <dgm:pt modelId="{DDD9FE4E-1512-4B7C-AEBD-B40E03AB5462}" type="pres">
      <dgm:prSet presAssocID="{6E6617DD-F2B7-4756-B35D-3761804E06EB}" presName="connTx" presStyleLbl="parChTrans1D2" presStyleIdx="2" presStyleCnt="7"/>
      <dgm:spPr/>
      <dgm:t>
        <a:bodyPr/>
        <a:lstStyle/>
        <a:p>
          <a:endParaRPr lang="pt-PT"/>
        </a:p>
      </dgm:t>
    </dgm:pt>
    <dgm:pt modelId="{8CF9FE43-049A-4D9B-AAF6-DFCBECBAB86C}" type="pres">
      <dgm:prSet presAssocID="{30D26475-8955-4A41-BC00-74FB12E99A24}" presName="node" presStyleLbl="node1" presStyleIdx="2" presStyleCnt="7">
        <dgm:presLayoutVars>
          <dgm:bulletEnabled val="1"/>
        </dgm:presLayoutVars>
      </dgm:prSet>
      <dgm:spPr/>
      <dgm:t>
        <a:bodyPr/>
        <a:lstStyle/>
        <a:p>
          <a:endParaRPr lang="pt-PT"/>
        </a:p>
      </dgm:t>
    </dgm:pt>
    <dgm:pt modelId="{B9BE2A99-B476-4A17-B3D3-CF40337F0439}" type="pres">
      <dgm:prSet presAssocID="{DCAC10BB-39F8-4AE6-B0D1-87BAC8F2AF02}" presName="Name9" presStyleLbl="parChTrans1D2" presStyleIdx="3" presStyleCnt="7"/>
      <dgm:spPr/>
      <dgm:t>
        <a:bodyPr/>
        <a:lstStyle/>
        <a:p>
          <a:endParaRPr lang="pt-PT"/>
        </a:p>
      </dgm:t>
    </dgm:pt>
    <dgm:pt modelId="{098C5974-9C98-4D95-8BB4-2176A45D07EB}" type="pres">
      <dgm:prSet presAssocID="{DCAC10BB-39F8-4AE6-B0D1-87BAC8F2AF02}" presName="connTx" presStyleLbl="parChTrans1D2" presStyleIdx="3" presStyleCnt="7"/>
      <dgm:spPr/>
      <dgm:t>
        <a:bodyPr/>
        <a:lstStyle/>
        <a:p>
          <a:endParaRPr lang="pt-PT"/>
        </a:p>
      </dgm:t>
    </dgm:pt>
    <dgm:pt modelId="{749A09EC-2EC8-4D05-9D05-222E70471A0F}" type="pres">
      <dgm:prSet presAssocID="{1EE47CA9-351A-4DD2-B93E-3E2BB634EFB4}" presName="node" presStyleLbl="node1" presStyleIdx="3" presStyleCnt="7">
        <dgm:presLayoutVars>
          <dgm:bulletEnabled val="1"/>
        </dgm:presLayoutVars>
      </dgm:prSet>
      <dgm:spPr/>
      <dgm:t>
        <a:bodyPr/>
        <a:lstStyle/>
        <a:p>
          <a:endParaRPr lang="pt-PT"/>
        </a:p>
      </dgm:t>
    </dgm:pt>
    <dgm:pt modelId="{63C9F28C-60C6-406D-8188-5371F33CC97E}" type="pres">
      <dgm:prSet presAssocID="{B30E42BB-EF5A-4BF6-9DDE-EAFD8A870375}" presName="Name9" presStyleLbl="parChTrans1D2" presStyleIdx="4" presStyleCnt="7"/>
      <dgm:spPr/>
      <dgm:t>
        <a:bodyPr/>
        <a:lstStyle/>
        <a:p>
          <a:endParaRPr lang="pt-PT"/>
        </a:p>
      </dgm:t>
    </dgm:pt>
    <dgm:pt modelId="{1E9D4F4B-D293-408A-8933-96F86806007F}" type="pres">
      <dgm:prSet presAssocID="{B30E42BB-EF5A-4BF6-9DDE-EAFD8A870375}" presName="connTx" presStyleLbl="parChTrans1D2" presStyleIdx="4" presStyleCnt="7"/>
      <dgm:spPr/>
      <dgm:t>
        <a:bodyPr/>
        <a:lstStyle/>
        <a:p>
          <a:endParaRPr lang="pt-PT"/>
        </a:p>
      </dgm:t>
    </dgm:pt>
    <dgm:pt modelId="{B497E2ED-2D7F-4FED-90E1-1E168CCB3BF6}" type="pres">
      <dgm:prSet presAssocID="{EC721355-12BF-4DCB-BA50-2E32E9624AE3}" presName="node" presStyleLbl="node1" presStyleIdx="4" presStyleCnt="7">
        <dgm:presLayoutVars>
          <dgm:bulletEnabled val="1"/>
        </dgm:presLayoutVars>
      </dgm:prSet>
      <dgm:spPr/>
      <dgm:t>
        <a:bodyPr/>
        <a:lstStyle/>
        <a:p>
          <a:endParaRPr lang="pt-PT"/>
        </a:p>
      </dgm:t>
    </dgm:pt>
    <dgm:pt modelId="{732A3842-AD90-45C9-BFEB-3C6F8E467987}" type="pres">
      <dgm:prSet presAssocID="{C67B190B-D161-46D4-9C7C-03DA2584E0F4}" presName="Name9" presStyleLbl="parChTrans1D2" presStyleIdx="5" presStyleCnt="7"/>
      <dgm:spPr/>
      <dgm:t>
        <a:bodyPr/>
        <a:lstStyle/>
        <a:p>
          <a:endParaRPr lang="pt-PT"/>
        </a:p>
      </dgm:t>
    </dgm:pt>
    <dgm:pt modelId="{BF8278F9-ACEB-494E-A143-9F809CD279BB}" type="pres">
      <dgm:prSet presAssocID="{C67B190B-D161-46D4-9C7C-03DA2584E0F4}" presName="connTx" presStyleLbl="parChTrans1D2" presStyleIdx="5" presStyleCnt="7"/>
      <dgm:spPr/>
      <dgm:t>
        <a:bodyPr/>
        <a:lstStyle/>
        <a:p>
          <a:endParaRPr lang="pt-PT"/>
        </a:p>
      </dgm:t>
    </dgm:pt>
    <dgm:pt modelId="{1F32C84F-4737-4DFF-B27F-92C250FA7645}" type="pres">
      <dgm:prSet presAssocID="{35DE3080-BBCC-4851-A0EA-73F8DC04F3AE}" presName="node" presStyleLbl="node1" presStyleIdx="5" presStyleCnt="7">
        <dgm:presLayoutVars>
          <dgm:bulletEnabled val="1"/>
        </dgm:presLayoutVars>
      </dgm:prSet>
      <dgm:spPr/>
      <dgm:t>
        <a:bodyPr/>
        <a:lstStyle/>
        <a:p>
          <a:endParaRPr lang="pt-PT"/>
        </a:p>
      </dgm:t>
    </dgm:pt>
    <dgm:pt modelId="{B59D2DE0-D78F-4707-8F7B-258586F7AB1B}" type="pres">
      <dgm:prSet presAssocID="{E88C758C-BF76-4591-A613-75D1F3766AA9}" presName="Name9" presStyleLbl="parChTrans1D2" presStyleIdx="6" presStyleCnt="7"/>
      <dgm:spPr/>
      <dgm:t>
        <a:bodyPr/>
        <a:lstStyle/>
        <a:p>
          <a:endParaRPr lang="pt-PT"/>
        </a:p>
      </dgm:t>
    </dgm:pt>
    <dgm:pt modelId="{9FF98255-53C1-47D8-9FA8-D2F19F9496A0}" type="pres">
      <dgm:prSet presAssocID="{E88C758C-BF76-4591-A613-75D1F3766AA9}" presName="connTx" presStyleLbl="parChTrans1D2" presStyleIdx="6" presStyleCnt="7"/>
      <dgm:spPr/>
      <dgm:t>
        <a:bodyPr/>
        <a:lstStyle/>
        <a:p>
          <a:endParaRPr lang="pt-PT"/>
        </a:p>
      </dgm:t>
    </dgm:pt>
    <dgm:pt modelId="{F9103F93-7E5F-4387-AE88-E37E2D040290}" type="pres">
      <dgm:prSet presAssocID="{ABA00210-A50F-40D4-BE95-00B18CD795C4}" presName="node" presStyleLbl="node1" presStyleIdx="6" presStyleCnt="7">
        <dgm:presLayoutVars>
          <dgm:bulletEnabled val="1"/>
        </dgm:presLayoutVars>
      </dgm:prSet>
      <dgm:spPr/>
      <dgm:t>
        <a:bodyPr/>
        <a:lstStyle/>
        <a:p>
          <a:endParaRPr lang="pt-PT"/>
        </a:p>
      </dgm:t>
    </dgm:pt>
  </dgm:ptLst>
  <dgm:cxnLst>
    <dgm:cxn modelId="{DF4C31D1-8524-4D59-960C-A3AB6B404543}" type="presOf" srcId="{DC68DCB6-E52A-421E-8310-F152BD0C4612}" destId="{393B2F9B-47FF-4B4A-A1DD-DE27103C2EF3}" srcOrd="0" destOrd="0" presId="urn:microsoft.com/office/officeart/2005/8/layout/radial1"/>
    <dgm:cxn modelId="{8561D825-E49D-4CB4-8E28-01E6604698C4}" type="presOf" srcId="{30D26475-8955-4A41-BC00-74FB12E99A24}" destId="{8CF9FE43-049A-4D9B-AAF6-DFCBECBAB86C}" srcOrd="0" destOrd="0" presId="urn:microsoft.com/office/officeart/2005/8/layout/radial1"/>
    <dgm:cxn modelId="{AF66AC75-E767-440E-B801-E80F439E8FC0}" type="presOf" srcId="{F488F610-B515-47D4-87A9-11894DACA93E}" destId="{405A80A4-4380-45A4-96A4-560BE704F777}" srcOrd="0" destOrd="0" presId="urn:microsoft.com/office/officeart/2005/8/layout/radial1"/>
    <dgm:cxn modelId="{BF41F89A-30C5-4BFF-94D4-6297CFB24790}" type="presOf" srcId="{728E0578-9CAB-49F8-AC94-7A416CAEEF39}" destId="{ECB6C111-F1D0-4756-8E46-9DCFDA8AF620}" srcOrd="1" destOrd="0" presId="urn:microsoft.com/office/officeart/2005/8/layout/radial1"/>
    <dgm:cxn modelId="{37FBFA13-B1DF-4BDE-9818-2BAC73692AA2}" srcId="{DEB4A8D4-41CB-4603-9193-2597FFB51645}" destId="{DC68DCB6-E52A-421E-8310-F152BD0C4612}" srcOrd="0" destOrd="0" parTransId="{F488F610-B515-47D4-87A9-11894DACA93E}" sibTransId="{BDBF4AC9-606E-459E-AC8D-C58DC47DB780}"/>
    <dgm:cxn modelId="{0646FBEE-CB05-4941-85C5-18951CF0810A}" srcId="{8DDB6219-7D1C-430A-9147-3B62AF1D7451}" destId="{DEB4A8D4-41CB-4603-9193-2597FFB51645}" srcOrd="0" destOrd="0" parTransId="{6408B657-8BAB-4232-A656-841A36E93732}" sibTransId="{8892BD96-A512-400D-A29C-E16EDEE1CCD5}"/>
    <dgm:cxn modelId="{C00A806A-041F-41B3-A480-997E41EABCB4}" type="presOf" srcId="{EC721355-12BF-4DCB-BA50-2E32E9624AE3}" destId="{B497E2ED-2D7F-4FED-90E1-1E168CCB3BF6}" srcOrd="0" destOrd="0" presId="urn:microsoft.com/office/officeart/2005/8/layout/radial1"/>
    <dgm:cxn modelId="{0BB5C5EE-D120-490B-A598-1ACB64F8818B}" type="presOf" srcId="{8DDB6219-7D1C-430A-9147-3B62AF1D7451}" destId="{2C8F9C25-3E1F-4D8B-8432-435486D23C19}" srcOrd="0" destOrd="0" presId="urn:microsoft.com/office/officeart/2005/8/layout/radial1"/>
    <dgm:cxn modelId="{B04307F6-1AAF-4FF4-BFEF-5EA419146AB3}" srcId="{DEB4A8D4-41CB-4603-9193-2597FFB51645}" destId="{30D26475-8955-4A41-BC00-74FB12E99A24}" srcOrd="2" destOrd="0" parTransId="{6E6617DD-F2B7-4756-B35D-3761804E06EB}" sibTransId="{CC7AB557-057A-41FF-91B0-12E5810E710D}"/>
    <dgm:cxn modelId="{FF0E790B-B348-4A1B-82A6-9D5872BA67CC}" srcId="{DEB4A8D4-41CB-4603-9193-2597FFB51645}" destId="{68DE837F-F4E6-4B2A-BBD6-B04CB7B5B8EA}" srcOrd="1" destOrd="0" parTransId="{728E0578-9CAB-49F8-AC94-7A416CAEEF39}" sibTransId="{99ED4187-127A-4E91-BF90-935D8B57BFD6}"/>
    <dgm:cxn modelId="{1630A1CA-6A8D-4F54-A518-76B61FBBC107}" type="presOf" srcId="{DCAC10BB-39F8-4AE6-B0D1-87BAC8F2AF02}" destId="{098C5974-9C98-4D95-8BB4-2176A45D07EB}" srcOrd="1" destOrd="0" presId="urn:microsoft.com/office/officeart/2005/8/layout/radial1"/>
    <dgm:cxn modelId="{26DB29A0-7A88-42E9-A02A-7EA5F7316E47}" type="presOf" srcId="{B30E42BB-EF5A-4BF6-9DDE-EAFD8A870375}" destId="{63C9F28C-60C6-406D-8188-5371F33CC97E}" srcOrd="0" destOrd="0" presId="urn:microsoft.com/office/officeart/2005/8/layout/radial1"/>
    <dgm:cxn modelId="{D685A7CF-6134-43A1-8DB0-72E889B5EE76}" type="presOf" srcId="{35DE3080-BBCC-4851-A0EA-73F8DC04F3AE}" destId="{1F32C84F-4737-4DFF-B27F-92C250FA7645}" srcOrd="0" destOrd="0" presId="urn:microsoft.com/office/officeart/2005/8/layout/radial1"/>
    <dgm:cxn modelId="{7EC3AFA9-B434-4493-9766-E83F91D7B79F}" type="presOf" srcId="{E88C758C-BF76-4591-A613-75D1F3766AA9}" destId="{9FF98255-53C1-47D8-9FA8-D2F19F9496A0}" srcOrd="1" destOrd="0" presId="urn:microsoft.com/office/officeart/2005/8/layout/radial1"/>
    <dgm:cxn modelId="{E2A1ED2A-95C3-421B-B98C-A60ED7AA6115}" srcId="{DEB4A8D4-41CB-4603-9193-2597FFB51645}" destId="{35DE3080-BBCC-4851-A0EA-73F8DC04F3AE}" srcOrd="5" destOrd="0" parTransId="{C67B190B-D161-46D4-9C7C-03DA2584E0F4}" sibTransId="{A5E5B40F-C02D-40DD-9EB7-CFB5ECBEEDD8}"/>
    <dgm:cxn modelId="{94B3E448-70EA-4995-B915-080DF64E8C27}" type="presOf" srcId="{DEB4A8D4-41CB-4603-9193-2597FFB51645}" destId="{FE4A5DE0-8815-4345-BED6-DFD362FA673C}" srcOrd="0" destOrd="0" presId="urn:microsoft.com/office/officeart/2005/8/layout/radial1"/>
    <dgm:cxn modelId="{35E0E788-2953-4C2D-B55C-989ED9B49BF4}" srcId="{DEB4A8D4-41CB-4603-9193-2597FFB51645}" destId="{1EE47CA9-351A-4DD2-B93E-3E2BB634EFB4}" srcOrd="3" destOrd="0" parTransId="{DCAC10BB-39F8-4AE6-B0D1-87BAC8F2AF02}" sibTransId="{11F4501E-2843-4481-8092-1B8A6AE3B61F}"/>
    <dgm:cxn modelId="{0A67B1CC-A2F4-4D06-9B70-8BCED3035E55}" type="presOf" srcId="{C67B190B-D161-46D4-9C7C-03DA2584E0F4}" destId="{BF8278F9-ACEB-494E-A143-9F809CD279BB}" srcOrd="1" destOrd="0" presId="urn:microsoft.com/office/officeart/2005/8/layout/radial1"/>
    <dgm:cxn modelId="{E5CE67F7-4FBE-42D0-9627-AFDCA08A2FC5}" type="presOf" srcId="{6E6617DD-F2B7-4756-B35D-3761804E06EB}" destId="{DDD9FE4E-1512-4B7C-AEBD-B40E03AB5462}" srcOrd="1" destOrd="0" presId="urn:microsoft.com/office/officeart/2005/8/layout/radial1"/>
    <dgm:cxn modelId="{63F90FE5-8527-4BCE-B14A-4BAB3981777F}" type="presOf" srcId="{ABA00210-A50F-40D4-BE95-00B18CD795C4}" destId="{F9103F93-7E5F-4387-AE88-E37E2D040290}" srcOrd="0" destOrd="0" presId="urn:microsoft.com/office/officeart/2005/8/layout/radial1"/>
    <dgm:cxn modelId="{A4F11966-00D2-47A1-A18D-46C8E91BC944}" type="presOf" srcId="{6E6617DD-F2B7-4756-B35D-3761804E06EB}" destId="{8AD80C6C-D2A6-44F8-8CE9-EF7D19CEF83E}" srcOrd="0" destOrd="0" presId="urn:microsoft.com/office/officeart/2005/8/layout/radial1"/>
    <dgm:cxn modelId="{A70099BE-32F1-4C24-A31E-0C94638F7847}" type="presOf" srcId="{F488F610-B515-47D4-87A9-11894DACA93E}" destId="{7C7AEADC-C8E1-473F-8CD1-9C5259093A43}" srcOrd="1" destOrd="0" presId="urn:microsoft.com/office/officeart/2005/8/layout/radial1"/>
    <dgm:cxn modelId="{B66FD70D-9249-4A99-9D0A-9CC35643CC30}" type="presOf" srcId="{68DE837F-F4E6-4B2A-BBD6-B04CB7B5B8EA}" destId="{9D731226-9597-40DF-8105-18ADDC8AF818}" srcOrd="0" destOrd="0" presId="urn:microsoft.com/office/officeart/2005/8/layout/radial1"/>
    <dgm:cxn modelId="{A294F963-7EAB-40D5-ABBE-79E499704590}" type="presOf" srcId="{B30E42BB-EF5A-4BF6-9DDE-EAFD8A870375}" destId="{1E9D4F4B-D293-408A-8933-96F86806007F}" srcOrd="1" destOrd="0" presId="urn:microsoft.com/office/officeart/2005/8/layout/radial1"/>
    <dgm:cxn modelId="{119660AE-D9CD-4BE0-869B-4BAC4CD778E9}" srcId="{DEB4A8D4-41CB-4603-9193-2597FFB51645}" destId="{ABA00210-A50F-40D4-BE95-00B18CD795C4}" srcOrd="6" destOrd="0" parTransId="{E88C758C-BF76-4591-A613-75D1F3766AA9}" sibTransId="{B6B266A4-F5F0-43BC-8C9B-7269EFC8E18A}"/>
    <dgm:cxn modelId="{04EB484A-1D93-4339-BB51-74D8342694E8}" type="presOf" srcId="{E88C758C-BF76-4591-A613-75D1F3766AA9}" destId="{B59D2DE0-D78F-4707-8F7B-258586F7AB1B}" srcOrd="0" destOrd="0" presId="urn:microsoft.com/office/officeart/2005/8/layout/radial1"/>
    <dgm:cxn modelId="{444FD96E-707C-4A02-BC73-FE7164B516E7}" type="presOf" srcId="{728E0578-9CAB-49F8-AC94-7A416CAEEF39}" destId="{E8E23EEF-4B7A-444E-BA91-8325E139F3AB}" srcOrd="0" destOrd="0" presId="urn:microsoft.com/office/officeart/2005/8/layout/radial1"/>
    <dgm:cxn modelId="{BECD7816-4EEA-4C72-A4D6-A392CE926C73}" type="presOf" srcId="{1EE47CA9-351A-4DD2-B93E-3E2BB634EFB4}" destId="{749A09EC-2EC8-4D05-9D05-222E70471A0F}" srcOrd="0" destOrd="0" presId="urn:microsoft.com/office/officeart/2005/8/layout/radial1"/>
    <dgm:cxn modelId="{5CA9967B-1D6A-4E64-9ED0-5229B1D60840}" type="presOf" srcId="{DCAC10BB-39F8-4AE6-B0D1-87BAC8F2AF02}" destId="{B9BE2A99-B476-4A17-B3D3-CF40337F0439}" srcOrd="0" destOrd="0" presId="urn:microsoft.com/office/officeart/2005/8/layout/radial1"/>
    <dgm:cxn modelId="{6C7B7E55-B786-41BB-9894-34B07101F1FB}" type="presOf" srcId="{C67B190B-D161-46D4-9C7C-03DA2584E0F4}" destId="{732A3842-AD90-45C9-BFEB-3C6F8E467987}" srcOrd="0" destOrd="0" presId="urn:microsoft.com/office/officeart/2005/8/layout/radial1"/>
    <dgm:cxn modelId="{BDDC701D-1D24-4F3F-96BE-BB7B18192458}" srcId="{DEB4A8D4-41CB-4603-9193-2597FFB51645}" destId="{EC721355-12BF-4DCB-BA50-2E32E9624AE3}" srcOrd="4" destOrd="0" parTransId="{B30E42BB-EF5A-4BF6-9DDE-EAFD8A870375}" sibTransId="{3A097408-7785-4791-BDF4-2ED4E62CA2DB}"/>
    <dgm:cxn modelId="{11DBD914-5503-416D-AC5F-510ED4804473}" type="presParOf" srcId="{2C8F9C25-3E1F-4D8B-8432-435486D23C19}" destId="{FE4A5DE0-8815-4345-BED6-DFD362FA673C}" srcOrd="0" destOrd="0" presId="urn:microsoft.com/office/officeart/2005/8/layout/radial1"/>
    <dgm:cxn modelId="{0BDE0B92-2FAF-48C7-9D24-453E69750B51}" type="presParOf" srcId="{2C8F9C25-3E1F-4D8B-8432-435486D23C19}" destId="{405A80A4-4380-45A4-96A4-560BE704F777}" srcOrd="1" destOrd="0" presId="urn:microsoft.com/office/officeart/2005/8/layout/radial1"/>
    <dgm:cxn modelId="{E97C6EE9-F316-4E24-A538-E6825955A006}" type="presParOf" srcId="{405A80A4-4380-45A4-96A4-560BE704F777}" destId="{7C7AEADC-C8E1-473F-8CD1-9C5259093A43}" srcOrd="0" destOrd="0" presId="urn:microsoft.com/office/officeart/2005/8/layout/radial1"/>
    <dgm:cxn modelId="{64204735-B0F4-4D94-9852-721FF760B3FD}" type="presParOf" srcId="{2C8F9C25-3E1F-4D8B-8432-435486D23C19}" destId="{393B2F9B-47FF-4B4A-A1DD-DE27103C2EF3}" srcOrd="2" destOrd="0" presId="urn:microsoft.com/office/officeart/2005/8/layout/radial1"/>
    <dgm:cxn modelId="{343DABC5-953A-4431-BE24-CB754A359B55}" type="presParOf" srcId="{2C8F9C25-3E1F-4D8B-8432-435486D23C19}" destId="{E8E23EEF-4B7A-444E-BA91-8325E139F3AB}" srcOrd="3" destOrd="0" presId="urn:microsoft.com/office/officeart/2005/8/layout/radial1"/>
    <dgm:cxn modelId="{15DD011A-6115-446F-A3DE-09D7B5747F3A}" type="presParOf" srcId="{E8E23EEF-4B7A-444E-BA91-8325E139F3AB}" destId="{ECB6C111-F1D0-4756-8E46-9DCFDA8AF620}" srcOrd="0" destOrd="0" presId="urn:microsoft.com/office/officeart/2005/8/layout/radial1"/>
    <dgm:cxn modelId="{CED4042B-D225-4C2D-9F0F-5A825A4D9C63}" type="presParOf" srcId="{2C8F9C25-3E1F-4D8B-8432-435486D23C19}" destId="{9D731226-9597-40DF-8105-18ADDC8AF818}" srcOrd="4" destOrd="0" presId="urn:microsoft.com/office/officeart/2005/8/layout/radial1"/>
    <dgm:cxn modelId="{1E8A052C-8925-43CE-8557-0D85F545050E}" type="presParOf" srcId="{2C8F9C25-3E1F-4D8B-8432-435486D23C19}" destId="{8AD80C6C-D2A6-44F8-8CE9-EF7D19CEF83E}" srcOrd="5" destOrd="0" presId="urn:microsoft.com/office/officeart/2005/8/layout/radial1"/>
    <dgm:cxn modelId="{680A2652-9FD7-4D7D-85BC-E51CC88F9168}" type="presParOf" srcId="{8AD80C6C-D2A6-44F8-8CE9-EF7D19CEF83E}" destId="{DDD9FE4E-1512-4B7C-AEBD-B40E03AB5462}" srcOrd="0" destOrd="0" presId="urn:microsoft.com/office/officeart/2005/8/layout/radial1"/>
    <dgm:cxn modelId="{E3DFBCB8-C8C6-44F5-9169-9222191A3426}" type="presParOf" srcId="{2C8F9C25-3E1F-4D8B-8432-435486D23C19}" destId="{8CF9FE43-049A-4D9B-AAF6-DFCBECBAB86C}" srcOrd="6" destOrd="0" presId="urn:microsoft.com/office/officeart/2005/8/layout/radial1"/>
    <dgm:cxn modelId="{99AD2D8F-8123-4E0D-81C2-783790718940}" type="presParOf" srcId="{2C8F9C25-3E1F-4D8B-8432-435486D23C19}" destId="{B9BE2A99-B476-4A17-B3D3-CF40337F0439}" srcOrd="7" destOrd="0" presId="urn:microsoft.com/office/officeart/2005/8/layout/radial1"/>
    <dgm:cxn modelId="{F65656B0-A869-43A0-BFF9-88C4927C98B0}" type="presParOf" srcId="{B9BE2A99-B476-4A17-B3D3-CF40337F0439}" destId="{098C5974-9C98-4D95-8BB4-2176A45D07EB}" srcOrd="0" destOrd="0" presId="urn:microsoft.com/office/officeart/2005/8/layout/radial1"/>
    <dgm:cxn modelId="{05580D4A-9B77-43C1-B9A1-3C583F16B888}" type="presParOf" srcId="{2C8F9C25-3E1F-4D8B-8432-435486D23C19}" destId="{749A09EC-2EC8-4D05-9D05-222E70471A0F}" srcOrd="8" destOrd="0" presId="urn:microsoft.com/office/officeart/2005/8/layout/radial1"/>
    <dgm:cxn modelId="{1D4EB0BA-3D05-4081-B5EB-CA5B3122DD3D}" type="presParOf" srcId="{2C8F9C25-3E1F-4D8B-8432-435486D23C19}" destId="{63C9F28C-60C6-406D-8188-5371F33CC97E}" srcOrd="9" destOrd="0" presId="urn:microsoft.com/office/officeart/2005/8/layout/radial1"/>
    <dgm:cxn modelId="{BAEF56E3-C2B9-4D71-9502-F3F0B8D67BAB}" type="presParOf" srcId="{63C9F28C-60C6-406D-8188-5371F33CC97E}" destId="{1E9D4F4B-D293-408A-8933-96F86806007F}" srcOrd="0" destOrd="0" presId="urn:microsoft.com/office/officeart/2005/8/layout/radial1"/>
    <dgm:cxn modelId="{865D1FBC-E4DA-49B6-B261-7DD8BE3B3DB2}" type="presParOf" srcId="{2C8F9C25-3E1F-4D8B-8432-435486D23C19}" destId="{B497E2ED-2D7F-4FED-90E1-1E168CCB3BF6}" srcOrd="10" destOrd="0" presId="urn:microsoft.com/office/officeart/2005/8/layout/radial1"/>
    <dgm:cxn modelId="{D7207009-CDF9-4625-BFE5-909259B8E131}" type="presParOf" srcId="{2C8F9C25-3E1F-4D8B-8432-435486D23C19}" destId="{732A3842-AD90-45C9-BFEB-3C6F8E467987}" srcOrd="11" destOrd="0" presId="urn:microsoft.com/office/officeart/2005/8/layout/radial1"/>
    <dgm:cxn modelId="{698014C6-F3B8-4881-A966-3341C473ADB7}" type="presParOf" srcId="{732A3842-AD90-45C9-BFEB-3C6F8E467987}" destId="{BF8278F9-ACEB-494E-A143-9F809CD279BB}" srcOrd="0" destOrd="0" presId="urn:microsoft.com/office/officeart/2005/8/layout/radial1"/>
    <dgm:cxn modelId="{785BDECF-35D7-483E-AEE5-62E4A371ECAE}" type="presParOf" srcId="{2C8F9C25-3E1F-4D8B-8432-435486D23C19}" destId="{1F32C84F-4737-4DFF-B27F-92C250FA7645}" srcOrd="12" destOrd="0" presId="urn:microsoft.com/office/officeart/2005/8/layout/radial1"/>
    <dgm:cxn modelId="{D4516D2A-2A6E-4C9E-AFD5-4C7228410F8B}" type="presParOf" srcId="{2C8F9C25-3E1F-4D8B-8432-435486D23C19}" destId="{B59D2DE0-D78F-4707-8F7B-258586F7AB1B}" srcOrd="13" destOrd="0" presId="urn:microsoft.com/office/officeart/2005/8/layout/radial1"/>
    <dgm:cxn modelId="{92BCC921-05DA-4DD6-918C-DFC9C79CAC7F}" type="presParOf" srcId="{B59D2DE0-D78F-4707-8F7B-258586F7AB1B}" destId="{9FF98255-53C1-47D8-9FA8-D2F19F9496A0}" srcOrd="0" destOrd="0" presId="urn:microsoft.com/office/officeart/2005/8/layout/radial1"/>
    <dgm:cxn modelId="{969BDA61-6011-4B30-A06C-3B39F1BA8217}" type="presParOf" srcId="{2C8F9C25-3E1F-4D8B-8432-435486D23C19}" destId="{F9103F93-7E5F-4387-AE88-E37E2D040290}"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8511F3-C4CC-4A09-BFDC-DF069A02DAB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pt-PT"/>
        </a:p>
      </dgm:t>
    </dgm:pt>
    <dgm:pt modelId="{3F505710-FD5F-41FA-A12E-1620403560A3}">
      <dgm:prSet phldrT="[Texto]" custT="1"/>
      <dgm:spPr/>
      <dgm:t>
        <a:bodyPr/>
        <a:lstStyle/>
        <a:p>
          <a:r>
            <a:rPr lang="es-ES" sz="1600" dirty="0">
              <a:latin typeface="+mn-lt"/>
              <a:ea typeface="Open Sans" panose="020B0606030504020204" pitchFamily="34" charset="0"/>
              <a:cs typeface="Open Sans" panose="020B0606030504020204" pitchFamily="34" charset="0"/>
            </a:rPr>
            <a:t>El contenido de humedad se puede reducir en un 80%, por lo que el período de almacenamiento debe ser lo más largo posible</a:t>
          </a:r>
          <a:endParaRPr lang="pt-PT" sz="1600" dirty="0">
            <a:latin typeface="+mn-lt"/>
            <a:ea typeface="Open Sans" panose="020B0606030504020204" pitchFamily="34" charset="0"/>
            <a:cs typeface="Open Sans" panose="020B0606030504020204" pitchFamily="34" charset="0"/>
          </a:endParaRPr>
        </a:p>
      </dgm:t>
    </dgm:pt>
    <dgm:pt modelId="{82DF0EFB-A5D0-4BBB-9C9A-D36737FEAFCB}" type="parTrans" cxnId="{1629E598-783B-4F43-A7FD-993E46B81E85}">
      <dgm:prSet/>
      <dgm:spPr/>
      <dgm:t>
        <a:bodyPr/>
        <a:lstStyle/>
        <a:p>
          <a:endParaRPr lang="pt-PT"/>
        </a:p>
      </dgm:t>
    </dgm:pt>
    <dgm:pt modelId="{5CAB2B4F-E4F9-4FFC-99A3-0A94C5AD5020}" type="sibTrans" cxnId="{1629E598-783B-4F43-A7FD-993E46B81E85}">
      <dgm:prSet/>
      <dgm:spPr/>
      <dgm:t>
        <a:bodyPr/>
        <a:lstStyle/>
        <a:p>
          <a:endParaRPr lang="pt-PT"/>
        </a:p>
      </dgm:t>
    </dgm:pt>
    <dgm:pt modelId="{DAD51165-DDEC-45D3-8AE8-7C681B7C62CD}">
      <dgm:prSet phldrT="[Texto]" custT="1"/>
      <dgm:spPr/>
      <dgm:t>
        <a:bodyPr/>
        <a:lstStyle/>
        <a:p>
          <a:r>
            <a:rPr lang="es-ES" sz="1600" b="0" dirty="0">
              <a:latin typeface="+mn-lt"/>
              <a:ea typeface="Open Sans" panose="020B0606030504020204" pitchFamily="34" charset="0"/>
              <a:cs typeface="Open Sans" panose="020B0606030504020204" pitchFamily="34" charset="0"/>
            </a:rPr>
            <a:t>Las pacas deben estar apiladas</a:t>
          </a:r>
          <a:endParaRPr lang="pt-PT" sz="1600" b="0" dirty="0">
            <a:latin typeface="+mn-lt"/>
            <a:ea typeface="Open Sans" panose="020B0606030504020204" pitchFamily="34" charset="0"/>
            <a:cs typeface="Open Sans" panose="020B0606030504020204" pitchFamily="34" charset="0"/>
          </a:endParaRPr>
        </a:p>
      </dgm:t>
    </dgm:pt>
    <dgm:pt modelId="{6DFC4004-FF97-43B7-BD07-9A13B645B637}" type="parTrans" cxnId="{E45BF161-96D5-4F55-B745-B23624843922}">
      <dgm:prSet/>
      <dgm:spPr/>
      <dgm:t>
        <a:bodyPr/>
        <a:lstStyle/>
        <a:p>
          <a:endParaRPr lang="pt-PT"/>
        </a:p>
      </dgm:t>
    </dgm:pt>
    <dgm:pt modelId="{41F1C455-FE5B-4C76-87D8-10D7934E6DD9}" type="sibTrans" cxnId="{E45BF161-96D5-4F55-B745-B23624843922}">
      <dgm:prSet/>
      <dgm:spPr/>
      <dgm:t>
        <a:bodyPr/>
        <a:lstStyle/>
        <a:p>
          <a:endParaRPr lang="pt-PT"/>
        </a:p>
      </dgm:t>
    </dgm:pt>
    <dgm:pt modelId="{CC1E3BDC-DF34-4657-8265-01458D5AD0D9}">
      <dgm:prSet phldrT="[Texto]" custT="1"/>
      <dgm:spPr/>
      <dgm:t>
        <a:bodyPr/>
        <a:lstStyle/>
        <a:p>
          <a:r>
            <a:rPr lang="es-ES" sz="1600" b="0" dirty="0">
              <a:latin typeface="+mn-lt"/>
              <a:ea typeface="Open Sans" panose="020B0606030504020204" pitchFamily="34" charset="0"/>
              <a:cs typeface="Open Sans" panose="020B0606030504020204" pitchFamily="34" charset="0"/>
            </a:rPr>
            <a:t>Pueden dejarse en el suelo siempre que estén protegidas de los elementos</a:t>
          </a:r>
          <a:endParaRPr lang="pt-PT" sz="1600" b="0" dirty="0">
            <a:latin typeface="+mn-lt"/>
            <a:ea typeface="Open Sans" panose="020B0606030504020204" pitchFamily="34" charset="0"/>
            <a:cs typeface="Open Sans" panose="020B0606030504020204" pitchFamily="34" charset="0"/>
          </a:endParaRPr>
        </a:p>
      </dgm:t>
    </dgm:pt>
    <dgm:pt modelId="{348A83B9-D1AD-42C9-A75D-3002B78F4C44}" type="parTrans" cxnId="{025F146B-3D38-4476-947F-BF3080310BD7}">
      <dgm:prSet/>
      <dgm:spPr/>
      <dgm:t>
        <a:bodyPr/>
        <a:lstStyle/>
        <a:p>
          <a:endParaRPr lang="pt-PT"/>
        </a:p>
      </dgm:t>
    </dgm:pt>
    <dgm:pt modelId="{F17CB743-2A32-4001-9625-1E476A1147AD}" type="sibTrans" cxnId="{025F146B-3D38-4476-947F-BF3080310BD7}">
      <dgm:prSet/>
      <dgm:spPr/>
      <dgm:t>
        <a:bodyPr/>
        <a:lstStyle/>
        <a:p>
          <a:endParaRPr lang="pt-PT"/>
        </a:p>
      </dgm:t>
    </dgm:pt>
    <dgm:pt modelId="{7712F7AF-31DF-4738-87A0-C4A370F03ADE}" type="pres">
      <dgm:prSet presAssocID="{488511F3-C4CC-4A09-BFDC-DF069A02DAB6}" presName="linear" presStyleCnt="0">
        <dgm:presLayoutVars>
          <dgm:animLvl val="lvl"/>
          <dgm:resizeHandles val="exact"/>
        </dgm:presLayoutVars>
      </dgm:prSet>
      <dgm:spPr/>
      <dgm:t>
        <a:bodyPr/>
        <a:lstStyle/>
        <a:p>
          <a:endParaRPr lang="pt-PT"/>
        </a:p>
      </dgm:t>
    </dgm:pt>
    <dgm:pt modelId="{1C5A88DF-6084-433B-909C-CF5929BA9938}" type="pres">
      <dgm:prSet presAssocID="{3F505710-FD5F-41FA-A12E-1620403560A3}" presName="parentText" presStyleLbl="node1" presStyleIdx="0" presStyleCnt="3" custScaleY="77791" custLinFactY="-14406" custLinFactNeighborX="75" custLinFactNeighborY="-100000">
        <dgm:presLayoutVars>
          <dgm:chMax val="0"/>
          <dgm:bulletEnabled val="1"/>
        </dgm:presLayoutVars>
      </dgm:prSet>
      <dgm:spPr/>
      <dgm:t>
        <a:bodyPr/>
        <a:lstStyle/>
        <a:p>
          <a:endParaRPr lang="pt-PT"/>
        </a:p>
      </dgm:t>
    </dgm:pt>
    <dgm:pt modelId="{ED53C9A0-15D9-4AC7-804C-F7CFC2FD96C3}" type="pres">
      <dgm:prSet presAssocID="{5CAB2B4F-E4F9-4FFC-99A3-0A94C5AD5020}" presName="spacer" presStyleCnt="0"/>
      <dgm:spPr/>
    </dgm:pt>
    <dgm:pt modelId="{99236331-5C12-4956-A340-63AF67EDFED4}" type="pres">
      <dgm:prSet presAssocID="{DAD51165-DDEC-45D3-8AE8-7C681B7C62CD}" presName="parentText" presStyleLbl="node1" presStyleIdx="1" presStyleCnt="3" custScaleY="78601" custLinFactNeighborY="-69920">
        <dgm:presLayoutVars>
          <dgm:chMax val="0"/>
          <dgm:bulletEnabled val="1"/>
        </dgm:presLayoutVars>
      </dgm:prSet>
      <dgm:spPr/>
      <dgm:t>
        <a:bodyPr/>
        <a:lstStyle/>
        <a:p>
          <a:endParaRPr lang="pt-PT"/>
        </a:p>
      </dgm:t>
    </dgm:pt>
    <dgm:pt modelId="{0BA7129A-318D-4AF0-ABC7-7034930211F2}" type="pres">
      <dgm:prSet presAssocID="{41F1C455-FE5B-4C76-87D8-10D7934E6DD9}" presName="spacer" presStyleCnt="0"/>
      <dgm:spPr/>
    </dgm:pt>
    <dgm:pt modelId="{D3D1F3DC-C493-4942-A012-41D66DAC768C}" type="pres">
      <dgm:prSet presAssocID="{CC1E3BDC-DF34-4657-8265-01458D5AD0D9}" presName="parentText" presStyleLbl="node1" presStyleIdx="2" presStyleCnt="3" custLinFactNeighborY="-94783">
        <dgm:presLayoutVars>
          <dgm:chMax val="0"/>
          <dgm:bulletEnabled val="1"/>
        </dgm:presLayoutVars>
      </dgm:prSet>
      <dgm:spPr/>
      <dgm:t>
        <a:bodyPr/>
        <a:lstStyle/>
        <a:p>
          <a:endParaRPr lang="pt-PT"/>
        </a:p>
      </dgm:t>
    </dgm:pt>
  </dgm:ptLst>
  <dgm:cxnLst>
    <dgm:cxn modelId="{1F2F2F41-0FD5-448E-B683-15D934328047}" type="presOf" srcId="{3F505710-FD5F-41FA-A12E-1620403560A3}" destId="{1C5A88DF-6084-433B-909C-CF5929BA9938}" srcOrd="0" destOrd="0" presId="urn:microsoft.com/office/officeart/2005/8/layout/vList2"/>
    <dgm:cxn modelId="{1629E598-783B-4F43-A7FD-993E46B81E85}" srcId="{488511F3-C4CC-4A09-BFDC-DF069A02DAB6}" destId="{3F505710-FD5F-41FA-A12E-1620403560A3}" srcOrd="0" destOrd="0" parTransId="{82DF0EFB-A5D0-4BBB-9C9A-D36737FEAFCB}" sibTransId="{5CAB2B4F-E4F9-4FFC-99A3-0A94C5AD5020}"/>
    <dgm:cxn modelId="{E45BF161-96D5-4F55-B745-B23624843922}" srcId="{488511F3-C4CC-4A09-BFDC-DF069A02DAB6}" destId="{DAD51165-DDEC-45D3-8AE8-7C681B7C62CD}" srcOrd="1" destOrd="0" parTransId="{6DFC4004-FF97-43B7-BD07-9A13B645B637}" sibTransId="{41F1C455-FE5B-4C76-87D8-10D7934E6DD9}"/>
    <dgm:cxn modelId="{025F146B-3D38-4476-947F-BF3080310BD7}" srcId="{488511F3-C4CC-4A09-BFDC-DF069A02DAB6}" destId="{CC1E3BDC-DF34-4657-8265-01458D5AD0D9}" srcOrd="2" destOrd="0" parTransId="{348A83B9-D1AD-42C9-A75D-3002B78F4C44}" sibTransId="{F17CB743-2A32-4001-9625-1E476A1147AD}"/>
    <dgm:cxn modelId="{FFAD8395-5A83-4423-B311-4F0CC63092A4}" type="presOf" srcId="{CC1E3BDC-DF34-4657-8265-01458D5AD0D9}" destId="{D3D1F3DC-C493-4942-A012-41D66DAC768C}" srcOrd="0" destOrd="0" presId="urn:microsoft.com/office/officeart/2005/8/layout/vList2"/>
    <dgm:cxn modelId="{4B8B4027-E730-44C7-8F1C-58064C819CBE}" type="presOf" srcId="{DAD51165-DDEC-45D3-8AE8-7C681B7C62CD}" destId="{99236331-5C12-4956-A340-63AF67EDFED4}" srcOrd="0" destOrd="0" presId="urn:microsoft.com/office/officeart/2005/8/layout/vList2"/>
    <dgm:cxn modelId="{B24F56E3-1166-4541-9A20-A44A50A606D3}" type="presOf" srcId="{488511F3-C4CC-4A09-BFDC-DF069A02DAB6}" destId="{7712F7AF-31DF-4738-87A0-C4A370F03ADE}" srcOrd="0" destOrd="0" presId="urn:microsoft.com/office/officeart/2005/8/layout/vList2"/>
    <dgm:cxn modelId="{30741FE3-8F8A-4401-9531-09FB54D50061}" type="presParOf" srcId="{7712F7AF-31DF-4738-87A0-C4A370F03ADE}" destId="{1C5A88DF-6084-433B-909C-CF5929BA9938}" srcOrd="0" destOrd="0" presId="urn:microsoft.com/office/officeart/2005/8/layout/vList2"/>
    <dgm:cxn modelId="{920BDC37-AD70-43D7-AE27-999D2A25B23E}" type="presParOf" srcId="{7712F7AF-31DF-4738-87A0-C4A370F03ADE}" destId="{ED53C9A0-15D9-4AC7-804C-F7CFC2FD96C3}" srcOrd="1" destOrd="0" presId="urn:microsoft.com/office/officeart/2005/8/layout/vList2"/>
    <dgm:cxn modelId="{7C85CA97-B57B-43D3-A66C-35396BDEA9B8}" type="presParOf" srcId="{7712F7AF-31DF-4738-87A0-C4A370F03ADE}" destId="{99236331-5C12-4956-A340-63AF67EDFED4}" srcOrd="2" destOrd="0" presId="urn:microsoft.com/office/officeart/2005/8/layout/vList2"/>
    <dgm:cxn modelId="{14E262E5-A096-4363-A3F4-48E27BA2078E}" type="presParOf" srcId="{7712F7AF-31DF-4738-87A0-C4A370F03ADE}" destId="{0BA7129A-318D-4AF0-ABC7-7034930211F2}" srcOrd="3" destOrd="0" presId="urn:microsoft.com/office/officeart/2005/8/layout/vList2"/>
    <dgm:cxn modelId="{768E1CE7-7878-40D8-8B82-07360F808DBD}" type="presParOf" srcId="{7712F7AF-31DF-4738-87A0-C4A370F03ADE}" destId="{D3D1F3DC-C493-4942-A012-41D66DAC768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88511F3-C4CC-4A09-BFDC-DF069A02DAB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pt-PT"/>
        </a:p>
      </dgm:t>
    </dgm:pt>
    <dgm:pt modelId="{3F505710-FD5F-41FA-A12E-1620403560A3}">
      <dgm:prSet phldrT="[Texto]"/>
      <dgm:spPr/>
      <dgm:t>
        <a:bodyPr/>
        <a:lstStyle/>
        <a:p>
          <a:pPr algn="l"/>
          <a:r>
            <a:rPr lang="es-ES" dirty="0">
              <a:latin typeface="+mn-lt"/>
              <a:ea typeface="Open Sans" panose="020B0606030504020204" pitchFamily="34" charset="0"/>
              <a:cs typeface="Open Sans" panose="020B0606030504020204" pitchFamily="34" charset="0"/>
            </a:rPr>
            <a:t>Tendencia a la descomposición orgánica: evite el almacenamiento sin protección</a:t>
          </a:r>
          <a:endParaRPr lang="pt-PT" dirty="0">
            <a:latin typeface="+mn-lt"/>
            <a:ea typeface="Open Sans" panose="020B0606030504020204" pitchFamily="34" charset="0"/>
            <a:cs typeface="Open Sans" panose="020B0606030504020204" pitchFamily="34" charset="0"/>
          </a:endParaRPr>
        </a:p>
      </dgm:t>
    </dgm:pt>
    <dgm:pt modelId="{82DF0EFB-A5D0-4BBB-9C9A-D36737FEAFCB}" type="parTrans" cxnId="{1629E598-783B-4F43-A7FD-993E46B81E85}">
      <dgm:prSet/>
      <dgm:spPr/>
      <dgm:t>
        <a:bodyPr/>
        <a:lstStyle/>
        <a:p>
          <a:pPr algn="l"/>
          <a:endParaRPr lang="pt-PT"/>
        </a:p>
      </dgm:t>
    </dgm:pt>
    <dgm:pt modelId="{5CAB2B4F-E4F9-4FFC-99A3-0A94C5AD5020}" type="sibTrans" cxnId="{1629E598-783B-4F43-A7FD-993E46B81E85}">
      <dgm:prSet/>
      <dgm:spPr/>
      <dgm:t>
        <a:bodyPr/>
        <a:lstStyle/>
        <a:p>
          <a:pPr algn="l"/>
          <a:endParaRPr lang="pt-PT"/>
        </a:p>
      </dgm:t>
    </dgm:pt>
    <dgm:pt modelId="{DAD51165-DDEC-45D3-8AE8-7C681B7C62CD}">
      <dgm:prSet phldrT="[Texto]"/>
      <dgm:spPr/>
      <dgm:t>
        <a:bodyPr/>
        <a:lstStyle/>
        <a:p>
          <a:pPr algn="l"/>
          <a:r>
            <a:rPr lang="es-ES" dirty="0">
              <a:latin typeface="+mn-lt"/>
              <a:ea typeface="Open Sans" panose="020B0606030504020204" pitchFamily="34" charset="0"/>
              <a:cs typeface="Open Sans" panose="020B0606030504020204" pitchFamily="34" charset="0"/>
            </a:rPr>
            <a:t>Almacenamiento bien ventilado bajo cubierta</a:t>
          </a:r>
          <a:endParaRPr lang="pt-PT" dirty="0">
            <a:latin typeface="+mn-lt"/>
            <a:ea typeface="Open Sans" panose="020B0606030504020204" pitchFamily="34" charset="0"/>
            <a:cs typeface="Open Sans" panose="020B0606030504020204" pitchFamily="34" charset="0"/>
          </a:endParaRPr>
        </a:p>
      </dgm:t>
    </dgm:pt>
    <dgm:pt modelId="{6DFC4004-FF97-43B7-BD07-9A13B645B637}" type="parTrans" cxnId="{E45BF161-96D5-4F55-B745-B23624843922}">
      <dgm:prSet/>
      <dgm:spPr/>
      <dgm:t>
        <a:bodyPr/>
        <a:lstStyle/>
        <a:p>
          <a:pPr algn="l"/>
          <a:endParaRPr lang="pt-PT"/>
        </a:p>
      </dgm:t>
    </dgm:pt>
    <dgm:pt modelId="{41F1C455-FE5B-4C76-87D8-10D7934E6DD9}" type="sibTrans" cxnId="{E45BF161-96D5-4F55-B745-B23624843922}">
      <dgm:prSet/>
      <dgm:spPr/>
      <dgm:t>
        <a:bodyPr/>
        <a:lstStyle/>
        <a:p>
          <a:pPr algn="l"/>
          <a:endParaRPr lang="pt-PT"/>
        </a:p>
      </dgm:t>
    </dgm:pt>
    <dgm:pt modelId="{CC1E3BDC-DF34-4657-8265-01458D5AD0D9}">
      <dgm:prSet phldrT="[Texto]"/>
      <dgm:spPr/>
      <dgm:t>
        <a:bodyPr/>
        <a:lstStyle/>
        <a:p>
          <a:pPr algn="l"/>
          <a:r>
            <a:rPr lang="es-ES" noProof="0" dirty="0">
              <a:latin typeface="+mn-lt"/>
              <a:ea typeface="Open Sans" panose="020B0606030504020204" pitchFamily="34" charset="0"/>
              <a:cs typeface="Open Sans" panose="020B0606030504020204" pitchFamily="34" charset="0"/>
            </a:rPr>
            <a:t>Uso de dispositivos de protección contra incendios: sensores de CO y control de temperatura</a:t>
          </a:r>
        </a:p>
      </dgm:t>
    </dgm:pt>
    <dgm:pt modelId="{348A83B9-D1AD-42C9-A75D-3002B78F4C44}" type="parTrans" cxnId="{025F146B-3D38-4476-947F-BF3080310BD7}">
      <dgm:prSet/>
      <dgm:spPr/>
      <dgm:t>
        <a:bodyPr/>
        <a:lstStyle/>
        <a:p>
          <a:pPr algn="l"/>
          <a:endParaRPr lang="pt-PT"/>
        </a:p>
      </dgm:t>
    </dgm:pt>
    <dgm:pt modelId="{F17CB743-2A32-4001-9625-1E476A1147AD}" type="sibTrans" cxnId="{025F146B-3D38-4476-947F-BF3080310BD7}">
      <dgm:prSet/>
      <dgm:spPr/>
      <dgm:t>
        <a:bodyPr/>
        <a:lstStyle/>
        <a:p>
          <a:pPr algn="l"/>
          <a:endParaRPr lang="pt-PT"/>
        </a:p>
      </dgm:t>
    </dgm:pt>
    <dgm:pt modelId="{11E7AFF2-593B-409B-81EA-890199D263D2}">
      <dgm:prSet phldrT="[Texto]"/>
      <dgm:spPr/>
      <dgm:t>
        <a:bodyPr/>
        <a:lstStyle/>
        <a:p>
          <a:pPr algn="l"/>
          <a:r>
            <a:rPr lang="es-ES" dirty="0">
              <a:latin typeface="+mn-lt"/>
              <a:ea typeface="Open Sans" panose="020B0606030504020204" pitchFamily="34" charset="0"/>
              <a:cs typeface="Open Sans" panose="020B0606030504020204" pitchFamily="34" charset="0"/>
            </a:rPr>
            <a:t>El almacenamiento al aire libre solo debe hacerse en la estación seca y por períodos cortos</a:t>
          </a:r>
          <a:endParaRPr lang="pt-PT" dirty="0">
            <a:latin typeface="+mn-lt"/>
            <a:ea typeface="Open Sans" panose="020B0606030504020204" pitchFamily="34" charset="0"/>
            <a:cs typeface="Open Sans" panose="020B0606030504020204" pitchFamily="34" charset="0"/>
          </a:endParaRPr>
        </a:p>
      </dgm:t>
    </dgm:pt>
    <dgm:pt modelId="{81C66CBF-9034-4626-948A-9C15CD63F54D}" type="parTrans" cxnId="{C3BB3913-EB43-42EF-8BBD-F0FFF4727BC3}">
      <dgm:prSet/>
      <dgm:spPr/>
      <dgm:t>
        <a:bodyPr/>
        <a:lstStyle/>
        <a:p>
          <a:pPr algn="l"/>
          <a:endParaRPr lang="pt-PT"/>
        </a:p>
      </dgm:t>
    </dgm:pt>
    <dgm:pt modelId="{7454F90E-B839-4D28-B192-56F059C6E8D5}" type="sibTrans" cxnId="{C3BB3913-EB43-42EF-8BBD-F0FFF4727BC3}">
      <dgm:prSet/>
      <dgm:spPr/>
      <dgm:t>
        <a:bodyPr/>
        <a:lstStyle/>
        <a:p>
          <a:pPr algn="l"/>
          <a:endParaRPr lang="pt-PT"/>
        </a:p>
      </dgm:t>
    </dgm:pt>
    <dgm:pt modelId="{7712F7AF-31DF-4738-87A0-C4A370F03ADE}" type="pres">
      <dgm:prSet presAssocID="{488511F3-C4CC-4A09-BFDC-DF069A02DAB6}" presName="linear" presStyleCnt="0">
        <dgm:presLayoutVars>
          <dgm:animLvl val="lvl"/>
          <dgm:resizeHandles val="exact"/>
        </dgm:presLayoutVars>
      </dgm:prSet>
      <dgm:spPr/>
      <dgm:t>
        <a:bodyPr/>
        <a:lstStyle/>
        <a:p>
          <a:endParaRPr lang="pt-PT"/>
        </a:p>
      </dgm:t>
    </dgm:pt>
    <dgm:pt modelId="{1C5A88DF-6084-433B-909C-CF5929BA9938}" type="pres">
      <dgm:prSet presAssocID="{3F505710-FD5F-41FA-A12E-1620403560A3}" presName="parentText" presStyleLbl="node1" presStyleIdx="0" presStyleCnt="4" custLinFactY="-14406" custLinFactNeighborX="75" custLinFactNeighborY="-100000">
        <dgm:presLayoutVars>
          <dgm:chMax val="0"/>
          <dgm:bulletEnabled val="1"/>
        </dgm:presLayoutVars>
      </dgm:prSet>
      <dgm:spPr/>
      <dgm:t>
        <a:bodyPr/>
        <a:lstStyle/>
        <a:p>
          <a:endParaRPr lang="pt-PT"/>
        </a:p>
      </dgm:t>
    </dgm:pt>
    <dgm:pt modelId="{ED53C9A0-15D9-4AC7-804C-F7CFC2FD96C3}" type="pres">
      <dgm:prSet presAssocID="{5CAB2B4F-E4F9-4FFC-99A3-0A94C5AD5020}" presName="spacer" presStyleCnt="0"/>
      <dgm:spPr/>
    </dgm:pt>
    <dgm:pt modelId="{99236331-5C12-4956-A340-63AF67EDFED4}" type="pres">
      <dgm:prSet presAssocID="{DAD51165-DDEC-45D3-8AE8-7C681B7C62CD}" presName="parentText" presStyleLbl="node1" presStyleIdx="1" presStyleCnt="4" custLinFactNeighborY="-25162">
        <dgm:presLayoutVars>
          <dgm:chMax val="0"/>
          <dgm:bulletEnabled val="1"/>
        </dgm:presLayoutVars>
      </dgm:prSet>
      <dgm:spPr/>
      <dgm:t>
        <a:bodyPr/>
        <a:lstStyle/>
        <a:p>
          <a:endParaRPr lang="pt-PT"/>
        </a:p>
      </dgm:t>
    </dgm:pt>
    <dgm:pt modelId="{0BA7129A-318D-4AF0-ABC7-7034930211F2}" type="pres">
      <dgm:prSet presAssocID="{41F1C455-FE5B-4C76-87D8-10D7934E6DD9}" presName="spacer" presStyleCnt="0"/>
      <dgm:spPr/>
    </dgm:pt>
    <dgm:pt modelId="{D3D1F3DC-C493-4942-A012-41D66DAC768C}" type="pres">
      <dgm:prSet presAssocID="{CC1E3BDC-DF34-4657-8265-01458D5AD0D9}" presName="parentText" presStyleLbl="node1" presStyleIdx="2" presStyleCnt="4" custLinFactNeighborY="3397">
        <dgm:presLayoutVars>
          <dgm:chMax val="0"/>
          <dgm:bulletEnabled val="1"/>
        </dgm:presLayoutVars>
      </dgm:prSet>
      <dgm:spPr/>
      <dgm:t>
        <a:bodyPr/>
        <a:lstStyle/>
        <a:p>
          <a:endParaRPr lang="pt-PT"/>
        </a:p>
      </dgm:t>
    </dgm:pt>
    <dgm:pt modelId="{9847B00F-7C72-41E0-ADBC-22E5DDA17F1A}" type="pres">
      <dgm:prSet presAssocID="{F17CB743-2A32-4001-9625-1E476A1147AD}" presName="spacer" presStyleCnt="0"/>
      <dgm:spPr/>
    </dgm:pt>
    <dgm:pt modelId="{CC164707-D73C-41E5-9DEB-ECB161C2A9EC}" type="pres">
      <dgm:prSet presAssocID="{11E7AFF2-593B-409B-81EA-890199D263D2}" presName="parentText" presStyleLbl="node1" presStyleIdx="3" presStyleCnt="4" custLinFactY="4384" custLinFactNeighborY="100000">
        <dgm:presLayoutVars>
          <dgm:chMax val="0"/>
          <dgm:bulletEnabled val="1"/>
        </dgm:presLayoutVars>
      </dgm:prSet>
      <dgm:spPr/>
      <dgm:t>
        <a:bodyPr/>
        <a:lstStyle/>
        <a:p>
          <a:endParaRPr lang="pt-PT"/>
        </a:p>
      </dgm:t>
    </dgm:pt>
  </dgm:ptLst>
  <dgm:cxnLst>
    <dgm:cxn modelId="{025F146B-3D38-4476-947F-BF3080310BD7}" srcId="{488511F3-C4CC-4A09-BFDC-DF069A02DAB6}" destId="{CC1E3BDC-DF34-4657-8265-01458D5AD0D9}" srcOrd="2" destOrd="0" parTransId="{348A83B9-D1AD-42C9-A75D-3002B78F4C44}" sibTransId="{F17CB743-2A32-4001-9625-1E476A1147AD}"/>
    <dgm:cxn modelId="{E45BF161-96D5-4F55-B745-B23624843922}" srcId="{488511F3-C4CC-4A09-BFDC-DF069A02DAB6}" destId="{DAD51165-DDEC-45D3-8AE8-7C681B7C62CD}" srcOrd="1" destOrd="0" parTransId="{6DFC4004-FF97-43B7-BD07-9A13B645B637}" sibTransId="{41F1C455-FE5B-4C76-87D8-10D7934E6DD9}"/>
    <dgm:cxn modelId="{67E09EA5-6A39-419D-8C79-C4659F28AAC4}" type="presOf" srcId="{488511F3-C4CC-4A09-BFDC-DF069A02DAB6}" destId="{7712F7AF-31DF-4738-87A0-C4A370F03ADE}" srcOrd="0" destOrd="0" presId="urn:microsoft.com/office/officeart/2005/8/layout/vList2"/>
    <dgm:cxn modelId="{1043A720-703E-4382-8FCA-1B34D27A98DC}" type="presOf" srcId="{CC1E3BDC-DF34-4657-8265-01458D5AD0D9}" destId="{D3D1F3DC-C493-4942-A012-41D66DAC768C}" srcOrd="0" destOrd="0" presId="urn:microsoft.com/office/officeart/2005/8/layout/vList2"/>
    <dgm:cxn modelId="{AAF166E0-5CA0-4707-B6A7-7F2773861BE5}" type="presOf" srcId="{DAD51165-DDEC-45D3-8AE8-7C681B7C62CD}" destId="{99236331-5C12-4956-A340-63AF67EDFED4}" srcOrd="0" destOrd="0" presId="urn:microsoft.com/office/officeart/2005/8/layout/vList2"/>
    <dgm:cxn modelId="{7D65F41E-8898-46C8-861E-18070FCB43C4}" type="presOf" srcId="{11E7AFF2-593B-409B-81EA-890199D263D2}" destId="{CC164707-D73C-41E5-9DEB-ECB161C2A9EC}" srcOrd="0" destOrd="0" presId="urn:microsoft.com/office/officeart/2005/8/layout/vList2"/>
    <dgm:cxn modelId="{1629E598-783B-4F43-A7FD-993E46B81E85}" srcId="{488511F3-C4CC-4A09-BFDC-DF069A02DAB6}" destId="{3F505710-FD5F-41FA-A12E-1620403560A3}" srcOrd="0" destOrd="0" parTransId="{82DF0EFB-A5D0-4BBB-9C9A-D36737FEAFCB}" sibTransId="{5CAB2B4F-E4F9-4FFC-99A3-0A94C5AD5020}"/>
    <dgm:cxn modelId="{56F96B94-A842-48B6-A962-E707F0B53CF9}" type="presOf" srcId="{3F505710-FD5F-41FA-A12E-1620403560A3}" destId="{1C5A88DF-6084-433B-909C-CF5929BA9938}" srcOrd="0" destOrd="0" presId="urn:microsoft.com/office/officeart/2005/8/layout/vList2"/>
    <dgm:cxn modelId="{C3BB3913-EB43-42EF-8BBD-F0FFF4727BC3}" srcId="{488511F3-C4CC-4A09-BFDC-DF069A02DAB6}" destId="{11E7AFF2-593B-409B-81EA-890199D263D2}" srcOrd="3" destOrd="0" parTransId="{81C66CBF-9034-4626-948A-9C15CD63F54D}" sibTransId="{7454F90E-B839-4D28-B192-56F059C6E8D5}"/>
    <dgm:cxn modelId="{61647AC3-2897-49CD-A120-AC371C9E1052}" type="presParOf" srcId="{7712F7AF-31DF-4738-87A0-C4A370F03ADE}" destId="{1C5A88DF-6084-433B-909C-CF5929BA9938}" srcOrd="0" destOrd="0" presId="urn:microsoft.com/office/officeart/2005/8/layout/vList2"/>
    <dgm:cxn modelId="{A5872515-E329-4319-88DE-3BADE50BB3B0}" type="presParOf" srcId="{7712F7AF-31DF-4738-87A0-C4A370F03ADE}" destId="{ED53C9A0-15D9-4AC7-804C-F7CFC2FD96C3}" srcOrd="1" destOrd="0" presId="urn:microsoft.com/office/officeart/2005/8/layout/vList2"/>
    <dgm:cxn modelId="{9FED52EF-C7A6-48C6-BD29-CF6862782DDA}" type="presParOf" srcId="{7712F7AF-31DF-4738-87A0-C4A370F03ADE}" destId="{99236331-5C12-4956-A340-63AF67EDFED4}" srcOrd="2" destOrd="0" presId="urn:microsoft.com/office/officeart/2005/8/layout/vList2"/>
    <dgm:cxn modelId="{9A88B77F-CE3F-46F2-85D4-CF67EE50E641}" type="presParOf" srcId="{7712F7AF-31DF-4738-87A0-C4A370F03ADE}" destId="{0BA7129A-318D-4AF0-ABC7-7034930211F2}" srcOrd="3" destOrd="0" presId="urn:microsoft.com/office/officeart/2005/8/layout/vList2"/>
    <dgm:cxn modelId="{F2131B59-1860-40C2-93BF-A9BBACC44C2D}" type="presParOf" srcId="{7712F7AF-31DF-4738-87A0-C4A370F03ADE}" destId="{D3D1F3DC-C493-4942-A012-41D66DAC768C}" srcOrd="4" destOrd="0" presId="urn:microsoft.com/office/officeart/2005/8/layout/vList2"/>
    <dgm:cxn modelId="{7C38F419-06D9-479C-A32F-3B7FE034217C}" type="presParOf" srcId="{7712F7AF-31DF-4738-87A0-C4A370F03ADE}" destId="{9847B00F-7C72-41E0-ADBC-22E5DDA17F1A}" srcOrd="5" destOrd="0" presId="urn:microsoft.com/office/officeart/2005/8/layout/vList2"/>
    <dgm:cxn modelId="{F877B178-7C14-4D79-80F9-BCFA50625FA9}" type="presParOf" srcId="{7712F7AF-31DF-4738-87A0-C4A370F03ADE}" destId="{CC164707-D73C-41E5-9DEB-ECB161C2A9E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86048-8A8C-483F-8491-9EE92D90642B}"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pt-PT"/>
        </a:p>
      </dgm:t>
    </dgm:pt>
    <dgm:pt modelId="{E6BA6358-2396-434D-80E1-B70C93058322}">
      <dgm:prSet phldrT="[Texto]" custT="1"/>
      <dgm:spPr/>
      <dgm:t>
        <a:bodyPr/>
        <a:lstStyle/>
        <a:p>
          <a:r>
            <a:rPr lang="pt-PT" sz="900" b="1" dirty="0">
              <a:latin typeface="+mn-lt"/>
              <a:ea typeface="Open Sans" panose="020B0606030504020204" pitchFamily="34" charset="0"/>
              <a:cs typeface="Open Sans" panose="020B0606030504020204" pitchFamily="34" charset="0"/>
            </a:rPr>
            <a:t>AGRICULTURA Y PODAS URBANAS</a:t>
          </a:r>
          <a:r>
            <a:rPr lang="pt-PT" sz="900" dirty="0">
              <a:latin typeface="+mn-lt"/>
              <a:ea typeface="Open Sans" panose="020B0606030504020204" pitchFamily="34" charset="0"/>
              <a:cs typeface="Open Sans" panose="020B0606030504020204" pitchFamily="34" charset="0"/>
            </a:rPr>
            <a:t>  </a:t>
          </a:r>
        </a:p>
        <a:p>
          <a:r>
            <a:rPr lang="pt-PT" sz="900" dirty="0">
              <a:latin typeface="+mn-lt"/>
              <a:ea typeface="Open Sans" panose="020B0606030504020204" pitchFamily="34" charset="0"/>
              <a:cs typeface="Open Sans" panose="020B0606030504020204" pitchFamily="34" charset="0"/>
            </a:rPr>
            <a:t>GRANDES CANTIDADES DE RESIDUOS</a:t>
          </a:r>
        </a:p>
      </dgm:t>
    </dgm:pt>
    <dgm:pt modelId="{F8AB72BE-1666-428E-B0C1-CD363000D113}" type="parTrans" cxnId="{B189C762-B2E1-41E4-A47D-CE0ED6C320C0}">
      <dgm:prSet/>
      <dgm:spPr/>
      <dgm:t>
        <a:bodyPr/>
        <a:lstStyle/>
        <a:p>
          <a:endParaRPr lang="pt-PT"/>
        </a:p>
      </dgm:t>
    </dgm:pt>
    <dgm:pt modelId="{C5EFE240-7C54-42FF-A74E-7D66DF91FC3F}" type="sibTrans" cxnId="{B189C762-B2E1-41E4-A47D-CE0ED6C320C0}">
      <dgm:prSet/>
      <dgm:spPr/>
      <dgm:t>
        <a:bodyPr/>
        <a:lstStyle/>
        <a:p>
          <a:endParaRPr lang="pt-PT"/>
        </a:p>
      </dgm:t>
    </dgm:pt>
    <dgm:pt modelId="{E5B80B5D-C342-4BE9-A2CF-ACCC053D7B99}">
      <dgm:prSet phldrT="[Texto]" custT="1"/>
      <dgm:spPr/>
      <dgm:t>
        <a:bodyPr/>
        <a:lstStyle/>
        <a:p>
          <a:r>
            <a:rPr lang="pt-PT" sz="900" dirty="0">
              <a:latin typeface="+mn-lt"/>
              <a:ea typeface="Open Sans" panose="020B0606030504020204" pitchFamily="34" charset="0"/>
              <a:cs typeface="Open Sans" panose="020B0606030504020204" pitchFamily="34" charset="0"/>
            </a:rPr>
            <a:t>COMBUSTIÓN</a:t>
          </a:r>
        </a:p>
        <a:p>
          <a:r>
            <a:rPr lang="pt-PT" sz="900" dirty="0">
              <a:latin typeface="+mn-lt"/>
              <a:ea typeface="Open Sans" panose="020B0606030504020204" pitchFamily="34" charset="0"/>
              <a:cs typeface="Open Sans" panose="020B0606030504020204" pitchFamily="34" charset="0"/>
            </a:rPr>
            <a:t>(ESCALA REDUCIDA)</a:t>
          </a:r>
        </a:p>
      </dgm:t>
    </dgm:pt>
    <dgm:pt modelId="{4E79EB09-113B-4156-B1E2-FB812D546B1B}" type="parTrans" cxnId="{F9BCD0B4-608A-4274-8583-3A5EEE2BD0C5}">
      <dgm:prSet custT="1"/>
      <dgm:spPr/>
      <dgm:t>
        <a:bodyPr/>
        <a:lstStyle/>
        <a:p>
          <a:endParaRPr lang="pt-PT" sz="600"/>
        </a:p>
      </dgm:t>
    </dgm:pt>
    <dgm:pt modelId="{E832CAC6-EFBD-45F6-8D59-5F6E8857E092}" type="sibTrans" cxnId="{F9BCD0B4-608A-4274-8583-3A5EEE2BD0C5}">
      <dgm:prSet/>
      <dgm:spPr/>
      <dgm:t>
        <a:bodyPr/>
        <a:lstStyle/>
        <a:p>
          <a:endParaRPr lang="pt-PT"/>
        </a:p>
      </dgm:t>
    </dgm:pt>
    <dgm:pt modelId="{23E51567-6DAE-40B1-AE2F-FFFF1A238BA3}">
      <dgm:prSet phldrT="[Texto]" custT="1"/>
      <dgm:spPr/>
      <dgm:t>
        <a:bodyPr/>
        <a:lstStyle/>
        <a:p>
          <a:r>
            <a:rPr lang="es-ES" sz="900" dirty="0">
              <a:latin typeface="+mn-lt"/>
              <a:ea typeface="Open Sans" panose="020B0606030504020204" pitchFamily="34" charset="0"/>
              <a:cs typeface="Open Sans" panose="020B0606030504020204" pitchFamily="34" charset="0"/>
            </a:rPr>
            <a:t>CHIMENEAS, CALDERAS DE GESTIÓN MUNICIPAL</a:t>
          </a:r>
          <a:endParaRPr lang="pt-PT" sz="900" dirty="0">
            <a:latin typeface="+mn-lt"/>
            <a:ea typeface="Open Sans" panose="020B0606030504020204" pitchFamily="34" charset="0"/>
            <a:cs typeface="Open Sans" panose="020B0606030504020204" pitchFamily="34" charset="0"/>
          </a:endParaRPr>
        </a:p>
      </dgm:t>
    </dgm:pt>
    <dgm:pt modelId="{061B4BB5-9CED-4D33-A55C-76E54503AB5C}" type="parTrans" cxnId="{D3F4E456-B3F5-4DEA-8FCD-3F543AA442F0}">
      <dgm:prSet custT="1"/>
      <dgm:spPr/>
      <dgm:t>
        <a:bodyPr/>
        <a:lstStyle/>
        <a:p>
          <a:endParaRPr lang="pt-PT" sz="600"/>
        </a:p>
      </dgm:t>
    </dgm:pt>
    <dgm:pt modelId="{7110C8BE-E0CB-46CE-93D4-9558CC3A5B20}" type="sibTrans" cxnId="{D3F4E456-B3F5-4DEA-8FCD-3F543AA442F0}">
      <dgm:prSet/>
      <dgm:spPr/>
      <dgm:t>
        <a:bodyPr/>
        <a:lstStyle/>
        <a:p>
          <a:endParaRPr lang="pt-PT"/>
        </a:p>
      </dgm:t>
    </dgm:pt>
    <dgm:pt modelId="{56B9EFD1-6A21-40C5-94A7-E26EDA67507E}">
      <dgm:prSet phldrT="[Texto]" custT="1"/>
      <dgm:spPr/>
      <dgm:t>
        <a:bodyPr/>
        <a:lstStyle/>
        <a:p>
          <a:r>
            <a:rPr lang="pt-PT" sz="900" dirty="0">
              <a:latin typeface="+mn-lt"/>
              <a:ea typeface="Open Sans" panose="020B0606030504020204" pitchFamily="34" charset="0"/>
              <a:cs typeface="Open Sans" panose="020B0606030504020204" pitchFamily="34" charset="0"/>
            </a:rPr>
            <a:t>HOTELES</a:t>
          </a:r>
        </a:p>
        <a:p>
          <a:r>
            <a:rPr lang="pt-PT" sz="900" dirty="0">
              <a:latin typeface="+mn-lt"/>
              <a:ea typeface="Open Sans" panose="020B0606030504020204" pitchFamily="34" charset="0"/>
              <a:cs typeface="Open Sans" panose="020B0606030504020204" pitchFamily="34" charset="0"/>
            </a:rPr>
            <a:t>(PODAS DE VID)</a:t>
          </a:r>
        </a:p>
      </dgm:t>
    </dgm:pt>
    <dgm:pt modelId="{FC6A68B5-FFC4-4ECC-BC03-869B15AFBB76}" type="parTrans" cxnId="{6FCAA80E-D609-4FA2-A9F2-6B78A51D7BB8}">
      <dgm:prSet custT="1"/>
      <dgm:spPr/>
      <dgm:t>
        <a:bodyPr/>
        <a:lstStyle/>
        <a:p>
          <a:endParaRPr lang="pt-PT" sz="600"/>
        </a:p>
      </dgm:t>
    </dgm:pt>
    <dgm:pt modelId="{3DB9BD23-81C6-4C9D-A6ED-822E444CF857}" type="sibTrans" cxnId="{6FCAA80E-D609-4FA2-A9F2-6B78A51D7BB8}">
      <dgm:prSet/>
      <dgm:spPr/>
      <dgm:t>
        <a:bodyPr/>
        <a:lstStyle/>
        <a:p>
          <a:endParaRPr lang="pt-PT"/>
        </a:p>
      </dgm:t>
    </dgm:pt>
    <dgm:pt modelId="{472F34D5-D73A-4FD9-BDE4-F3F5F9B17372}">
      <dgm:prSet phldrT="[Texto]" custT="1"/>
      <dgm:spPr/>
      <dgm:t>
        <a:bodyPr/>
        <a:lstStyle/>
        <a:p>
          <a:r>
            <a:rPr lang="pt-PT" sz="900" dirty="0">
              <a:latin typeface="+mn-lt"/>
              <a:ea typeface="Open Sans" panose="020B0606030504020204" pitchFamily="34" charset="0"/>
              <a:cs typeface="Open Sans" panose="020B0606030504020204" pitchFamily="34" charset="0"/>
            </a:rPr>
            <a:t>COMPOSTAJE</a:t>
          </a:r>
        </a:p>
      </dgm:t>
    </dgm:pt>
    <dgm:pt modelId="{CA932791-E093-4D2A-90D0-300FDF30047C}" type="parTrans" cxnId="{44D9329A-5CCB-45C4-8292-04BD07C2B6BB}">
      <dgm:prSet custT="1"/>
      <dgm:spPr/>
      <dgm:t>
        <a:bodyPr/>
        <a:lstStyle/>
        <a:p>
          <a:endParaRPr lang="pt-PT" sz="600"/>
        </a:p>
      </dgm:t>
    </dgm:pt>
    <dgm:pt modelId="{699FFE00-6079-48A1-8773-220DDD1ED513}" type="sibTrans" cxnId="{44D9329A-5CCB-45C4-8292-04BD07C2B6BB}">
      <dgm:prSet/>
      <dgm:spPr/>
      <dgm:t>
        <a:bodyPr/>
        <a:lstStyle/>
        <a:p>
          <a:endParaRPr lang="pt-PT"/>
        </a:p>
      </dgm:t>
    </dgm:pt>
    <dgm:pt modelId="{40381C11-63EC-447E-81A0-75C203091464}">
      <dgm:prSet phldrT="[Texto]" custT="1"/>
      <dgm:spPr/>
      <dgm:t>
        <a:bodyPr/>
        <a:lstStyle/>
        <a:p>
          <a:r>
            <a:rPr lang="pt-PT" sz="900" dirty="0">
              <a:latin typeface="+mn-lt"/>
              <a:ea typeface="Open Sans" panose="020B0606030504020204" pitchFamily="34" charset="0"/>
              <a:cs typeface="Open Sans" panose="020B0606030504020204" pitchFamily="34" charset="0"/>
            </a:rPr>
            <a:t>TRITURACIÓN Y DESCOMPOSICIÓN ORGÁNICA</a:t>
          </a:r>
        </a:p>
      </dgm:t>
    </dgm:pt>
    <dgm:pt modelId="{10CE28F1-7A3D-437D-945C-C0AB7E348033}" type="parTrans" cxnId="{5144C026-6C1D-464A-9872-3FEE36627C59}">
      <dgm:prSet custT="1"/>
      <dgm:spPr/>
      <dgm:t>
        <a:bodyPr/>
        <a:lstStyle/>
        <a:p>
          <a:endParaRPr lang="pt-PT" sz="600"/>
        </a:p>
      </dgm:t>
    </dgm:pt>
    <dgm:pt modelId="{25B99301-1F38-42D1-88A2-22446FBAB21A}" type="sibTrans" cxnId="{5144C026-6C1D-464A-9872-3FEE36627C59}">
      <dgm:prSet/>
      <dgm:spPr/>
      <dgm:t>
        <a:bodyPr/>
        <a:lstStyle/>
        <a:p>
          <a:endParaRPr lang="pt-PT"/>
        </a:p>
      </dgm:t>
    </dgm:pt>
    <dgm:pt modelId="{CE0CB961-36AB-47C2-801B-D14BECFFC681}">
      <dgm:prSet phldrT="[Texto]" custT="1"/>
      <dgm:spPr/>
      <dgm:t>
        <a:bodyPr/>
        <a:lstStyle/>
        <a:p>
          <a:r>
            <a:rPr lang="pt-PT" sz="900" dirty="0">
              <a:latin typeface="+mn-lt"/>
              <a:ea typeface="Open Sans" panose="020B0606030504020204" pitchFamily="34" charset="0"/>
              <a:cs typeface="Open Sans" panose="020B0606030504020204" pitchFamily="34" charset="0"/>
            </a:rPr>
            <a:t>CENTRALES TÉRMICAS</a:t>
          </a:r>
        </a:p>
      </dgm:t>
    </dgm:pt>
    <dgm:pt modelId="{2679C196-CBA4-407C-8CD2-8A40E1D2863F}" type="parTrans" cxnId="{C195203A-32D2-471C-B9D3-45C102AB0B7A}">
      <dgm:prSet custT="1"/>
      <dgm:spPr/>
      <dgm:t>
        <a:bodyPr/>
        <a:lstStyle/>
        <a:p>
          <a:endParaRPr lang="pt-PT" sz="600"/>
        </a:p>
      </dgm:t>
    </dgm:pt>
    <dgm:pt modelId="{1A37BD7C-8C12-4C2C-AA40-86E7F76A584D}" type="sibTrans" cxnId="{C195203A-32D2-471C-B9D3-45C102AB0B7A}">
      <dgm:prSet/>
      <dgm:spPr/>
      <dgm:t>
        <a:bodyPr/>
        <a:lstStyle/>
        <a:p>
          <a:endParaRPr lang="pt-PT"/>
        </a:p>
      </dgm:t>
    </dgm:pt>
    <dgm:pt modelId="{4B2CD345-B253-4589-8AC4-5A5AE545CF3F}">
      <dgm:prSet phldrT="[Texto]" custT="1"/>
      <dgm:spPr/>
      <dgm:t>
        <a:bodyPr/>
        <a:lstStyle/>
        <a:p>
          <a:r>
            <a:rPr lang="pt-PT" sz="900" dirty="0">
              <a:latin typeface="+mn-lt"/>
              <a:ea typeface="Open Sans" panose="020B0606030504020204" pitchFamily="34" charset="0"/>
              <a:cs typeface="Open Sans" panose="020B0606030504020204" pitchFamily="34" charset="0"/>
            </a:rPr>
            <a:t>TRITURACIÓN / QUEMA</a:t>
          </a:r>
        </a:p>
      </dgm:t>
    </dgm:pt>
    <dgm:pt modelId="{C6748A47-0760-4333-82FD-41C557707953}" type="parTrans" cxnId="{E821106F-7488-4440-B727-B4428FFD8513}">
      <dgm:prSet custT="1"/>
      <dgm:spPr/>
      <dgm:t>
        <a:bodyPr/>
        <a:lstStyle/>
        <a:p>
          <a:endParaRPr lang="pt-PT" sz="600"/>
        </a:p>
      </dgm:t>
    </dgm:pt>
    <dgm:pt modelId="{766FA1EF-FCDA-4453-A9B4-CB4C33603240}" type="sibTrans" cxnId="{E821106F-7488-4440-B727-B4428FFD8513}">
      <dgm:prSet/>
      <dgm:spPr/>
      <dgm:t>
        <a:bodyPr/>
        <a:lstStyle/>
        <a:p>
          <a:endParaRPr lang="pt-PT"/>
        </a:p>
      </dgm:t>
    </dgm:pt>
    <dgm:pt modelId="{086079B6-381E-46C0-8987-29BA7958DEA6}">
      <dgm:prSet phldrT="[Texto]" custT="1"/>
      <dgm:spPr/>
      <dgm:t>
        <a:bodyPr/>
        <a:lstStyle/>
        <a:p>
          <a:r>
            <a:rPr lang="pt-PT" sz="900" dirty="0">
              <a:latin typeface="+mn-lt"/>
              <a:ea typeface="Open Sans" panose="020B0606030504020204" pitchFamily="34" charset="0"/>
              <a:cs typeface="Open Sans" panose="020B0606030504020204" pitchFamily="34" charset="0"/>
            </a:rPr>
            <a:t>PROBLEMAS </a:t>
          </a:r>
          <a:r>
            <a:rPr lang="pt-PT" sz="900" dirty="0" smtClean="0">
              <a:latin typeface="+mn-lt"/>
              <a:ea typeface="Open Sans" panose="020B0606030504020204" pitchFamily="34" charset="0"/>
              <a:cs typeface="Open Sans" panose="020B0606030504020204" pitchFamily="34" charset="0"/>
            </a:rPr>
            <a:t>AMBIENTALES/</a:t>
          </a:r>
          <a:endParaRPr lang="pt-PT" sz="900" dirty="0">
            <a:latin typeface="+mn-lt"/>
            <a:ea typeface="Open Sans" panose="020B0606030504020204" pitchFamily="34" charset="0"/>
            <a:cs typeface="Open Sans" panose="020B0606030504020204" pitchFamily="34" charset="0"/>
          </a:endParaRPr>
        </a:p>
        <a:p>
          <a:r>
            <a:rPr lang="es-ES" sz="900" dirty="0">
              <a:latin typeface="+mn-lt"/>
              <a:ea typeface="Open Sans" panose="020B0606030504020204" pitchFamily="34" charset="0"/>
              <a:cs typeface="Open Sans" panose="020B0606030504020204" pitchFamily="34" charset="0"/>
            </a:rPr>
            <a:t>CO, </a:t>
          </a:r>
          <a:r>
            <a:rPr lang="es-ES" sz="900" dirty="0" err="1">
              <a:latin typeface="+mn-lt"/>
              <a:ea typeface="Open Sans" panose="020B0606030504020204" pitchFamily="34" charset="0"/>
              <a:cs typeface="Open Sans" panose="020B0606030504020204" pitchFamily="34" charset="0"/>
            </a:rPr>
            <a:t>Nox</a:t>
          </a:r>
          <a:r>
            <a:rPr lang="es-ES" sz="900" dirty="0">
              <a:latin typeface="+mn-lt"/>
              <a:ea typeface="Open Sans" panose="020B0606030504020204" pitchFamily="34" charset="0"/>
              <a:cs typeface="Open Sans" panose="020B0606030504020204" pitchFamily="34" charset="0"/>
            </a:rPr>
            <a:t>, </a:t>
          </a:r>
          <a:r>
            <a:rPr lang="es-ES" sz="900" dirty="0" err="1">
              <a:latin typeface="+mn-lt"/>
              <a:ea typeface="Open Sans" panose="020B0606030504020204" pitchFamily="34" charset="0"/>
              <a:cs typeface="Open Sans" panose="020B0606030504020204" pitchFamily="34" charset="0"/>
            </a:rPr>
            <a:t>COV’s</a:t>
          </a:r>
          <a:r>
            <a:rPr lang="es-ES" sz="900" dirty="0">
              <a:latin typeface="+mn-lt"/>
              <a:ea typeface="Open Sans" panose="020B0606030504020204" pitchFamily="34" charset="0"/>
              <a:cs typeface="Open Sans" panose="020B0606030504020204" pitchFamily="34" charset="0"/>
            </a:rPr>
            <a:t>; / RIESGO DE INCENDIO</a:t>
          </a:r>
          <a:endParaRPr lang="pt-PT" sz="900" dirty="0">
            <a:latin typeface="+mn-lt"/>
            <a:ea typeface="Open Sans" panose="020B0606030504020204" pitchFamily="34" charset="0"/>
            <a:cs typeface="Open Sans" panose="020B0606030504020204" pitchFamily="34" charset="0"/>
          </a:endParaRPr>
        </a:p>
      </dgm:t>
    </dgm:pt>
    <dgm:pt modelId="{32D1E41C-C007-4B1B-BEC9-4F8879979C64}" type="sibTrans" cxnId="{C70520D9-BFD4-4D8C-AEA6-845812CE6AD4}">
      <dgm:prSet/>
      <dgm:spPr/>
      <dgm:t>
        <a:bodyPr/>
        <a:lstStyle/>
        <a:p>
          <a:endParaRPr lang="pt-PT"/>
        </a:p>
      </dgm:t>
    </dgm:pt>
    <dgm:pt modelId="{CB2E0BAC-B3E7-4D38-986C-630D508CA8F6}" type="parTrans" cxnId="{C70520D9-BFD4-4D8C-AEA6-845812CE6AD4}">
      <dgm:prSet/>
      <dgm:spPr/>
      <dgm:t>
        <a:bodyPr/>
        <a:lstStyle/>
        <a:p>
          <a:endParaRPr lang="pt-PT"/>
        </a:p>
      </dgm:t>
    </dgm:pt>
    <dgm:pt modelId="{8D4DC815-9CBA-4FE3-8805-E37C43D94BC4}" type="pres">
      <dgm:prSet presAssocID="{C5386048-8A8C-483F-8491-9EE92D90642B}" presName="diagram" presStyleCnt="0">
        <dgm:presLayoutVars>
          <dgm:chPref val="1"/>
          <dgm:dir/>
          <dgm:animOne val="branch"/>
          <dgm:animLvl val="lvl"/>
          <dgm:resizeHandles val="exact"/>
        </dgm:presLayoutVars>
      </dgm:prSet>
      <dgm:spPr/>
      <dgm:t>
        <a:bodyPr/>
        <a:lstStyle/>
        <a:p>
          <a:endParaRPr lang="pt-PT"/>
        </a:p>
      </dgm:t>
    </dgm:pt>
    <dgm:pt modelId="{8FF222C3-F3D8-4F1F-9290-F0B366503FD9}" type="pres">
      <dgm:prSet presAssocID="{E6BA6358-2396-434D-80E1-B70C93058322}" presName="root1" presStyleCnt="0"/>
      <dgm:spPr/>
    </dgm:pt>
    <dgm:pt modelId="{F40ECD67-08BF-49F8-90D3-2356A9A23262}" type="pres">
      <dgm:prSet presAssocID="{E6BA6358-2396-434D-80E1-B70C93058322}" presName="LevelOneTextNode" presStyleLbl="node0" presStyleIdx="0" presStyleCnt="2" custScaleY="160040" custLinFactNeighborX="2075" custLinFactNeighborY="-30540">
        <dgm:presLayoutVars>
          <dgm:chPref val="3"/>
        </dgm:presLayoutVars>
      </dgm:prSet>
      <dgm:spPr/>
      <dgm:t>
        <a:bodyPr/>
        <a:lstStyle/>
        <a:p>
          <a:endParaRPr lang="pt-PT"/>
        </a:p>
      </dgm:t>
    </dgm:pt>
    <dgm:pt modelId="{D559DBF4-378D-48A1-B833-677EBE8149FB}" type="pres">
      <dgm:prSet presAssocID="{E6BA6358-2396-434D-80E1-B70C93058322}" presName="level2hierChild" presStyleCnt="0"/>
      <dgm:spPr/>
    </dgm:pt>
    <dgm:pt modelId="{D018350D-1AD9-40FE-864A-9718D31AE6EF}" type="pres">
      <dgm:prSet presAssocID="{4E79EB09-113B-4156-B1E2-FB812D546B1B}" presName="conn2-1" presStyleLbl="parChTrans1D2" presStyleIdx="0" presStyleCnt="3"/>
      <dgm:spPr/>
      <dgm:t>
        <a:bodyPr/>
        <a:lstStyle/>
        <a:p>
          <a:endParaRPr lang="pt-PT"/>
        </a:p>
      </dgm:t>
    </dgm:pt>
    <dgm:pt modelId="{A507C85E-6A6E-4C6B-976D-BF1B50A48449}" type="pres">
      <dgm:prSet presAssocID="{4E79EB09-113B-4156-B1E2-FB812D546B1B}" presName="connTx" presStyleLbl="parChTrans1D2" presStyleIdx="0" presStyleCnt="3"/>
      <dgm:spPr/>
      <dgm:t>
        <a:bodyPr/>
        <a:lstStyle/>
        <a:p>
          <a:endParaRPr lang="pt-PT"/>
        </a:p>
      </dgm:t>
    </dgm:pt>
    <dgm:pt modelId="{CE9CBF48-B2E9-480C-8B61-1E4928307750}" type="pres">
      <dgm:prSet presAssocID="{E5B80B5D-C342-4BE9-A2CF-ACCC053D7B99}" presName="root2" presStyleCnt="0"/>
      <dgm:spPr/>
    </dgm:pt>
    <dgm:pt modelId="{10A3E7E8-BBA6-4BC9-A61A-C97B870FA04A}" type="pres">
      <dgm:prSet presAssocID="{E5B80B5D-C342-4BE9-A2CF-ACCC053D7B99}" presName="LevelTwoTextNode" presStyleLbl="node2" presStyleIdx="0" presStyleCnt="3" custLinFactNeighborX="-1424" custLinFactNeighborY="-89007">
        <dgm:presLayoutVars>
          <dgm:chPref val="3"/>
        </dgm:presLayoutVars>
      </dgm:prSet>
      <dgm:spPr/>
      <dgm:t>
        <a:bodyPr/>
        <a:lstStyle/>
        <a:p>
          <a:endParaRPr lang="pt-PT"/>
        </a:p>
      </dgm:t>
    </dgm:pt>
    <dgm:pt modelId="{B1B036F8-78FA-4C01-ACE3-04F6830D0398}" type="pres">
      <dgm:prSet presAssocID="{E5B80B5D-C342-4BE9-A2CF-ACCC053D7B99}" presName="level3hierChild" presStyleCnt="0"/>
      <dgm:spPr/>
    </dgm:pt>
    <dgm:pt modelId="{638C3F69-10F8-4E76-AC88-0F32FE87379F}" type="pres">
      <dgm:prSet presAssocID="{061B4BB5-9CED-4D33-A55C-76E54503AB5C}" presName="conn2-1" presStyleLbl="parChTrans1D3" presStyleIdx="0" presStyleCnt="4"/>
      <dgm:spPr/>
      <dgm:t>
        <a:bodyPr/>
        <a:lstStyle/>
        <a:p>
          <a:endParaRPr lang="pt-PT"/>
        </a:p>
      </dgm:t>
    </dgm:pt>
    <dgm:pt modelId="{5262EC00-086F-4A94-AF8B-9C0FDA32AFAF}" type="pres">
      <dgm:prSet presAssocID="{061B4BB5-9CED-4D33-A55C-76E54503AB5C}" presName="connTx" presStyleLbl="parChTrans1D3" presStyleIdx="0" presStyleCnt="4"/>
      <dgm:spPr/>
      <dgm:t>
        <a:bodyPr/>
        <a:lstStyle/>
        <a:p>
          <a:endParaRPr lang="pt-PT"/>
        </a:p>
      </dgm:t>
    </dgm:pt>
    <dgm:pt modelId="{B2C3218F-5313-4539-8789-6B75D8C53F1A}" type="pres">
      <dgm:prSet presAssocID="{23E51567-6DAE-40B1-AE2F-FFFF1A238BA3}" presName="root2" presStyleCnt="0"/>
      <dgm:spPr/>
    </dgm:pt>
    <dgm:pt modelId="{ED48ECD2-C684-45E7-82A7-05B837F6D6FD}" type="pres">
      <dgm:prSet presAssocID="{23E51567-6DAE-40B1-AE2F-FFFF1A238BA3}" presName="LevelTwoTextNode" presStyleLbl="node3" presStyleIdx="0" presStyleCnt="4" custLinFactNeighborX="-1050" custLinFactNeighborY="-82716">
        <dgm:presLayoutVars>
          <dgm:chPref val="3"/>
        </dgm:presLayoutVars>
      </dgm:prSet>
      <dgm:spPr/>
      <dgm:t>
        <a:bodyPr/>
        <a:lstStyle/>
        <a:p>
          <a:endParaRPr lang="pt-PT"/>
        </a:p>
      </dgm:t>
    </dgm:pt>
    <dgm:pt modelId="{2EB95C56-9B8A-456A-98E0-69B22AB758DA}" type="pres">
      <dgm:prSet presAssocID="{23E51567-6DAE-40B1-AE2F-FFFF1A238BA3}" presName="level3hierChild" presStyleCnt="0"/>
      <dgm:spPr/>
    </dgm:pt>
    <dgm:pt modelId="{57181034-39AB-4349-8305-562859AD8A78}" type="pres">
      <dgm:prSet presAssocID="{FC6A68B5-FFC4-4ECC-BC03-869B15AFBB76}" presName="conn2-1" presStyleLbl="parChTrans1D3" presStyleIdx="1" presStyleCnt="4"/>
      <dgm:spPr/>
      <dgm:t>
        <a:bodyPr/>
        <a:lstStyle/>
        <a:p>
          <a:endParaRPr lang="pt-PT"/>
        </a:p>
      </dgm:t>
    </dgm:pt>
    <dgm:pt modelId="{9708C87F-1C1A-47FF-95B5-112AB5FC7D01}" type="pres">
      <dgm:prSet presAssocID="{FC6A68B5-FFC4-4ECC-BC03-869B15AFBB76}" presName="connTx" presStyleLbl="parChTrans1D3" presStyleIdx="1" presStyleCnt="4"/>
      <dgm:spPr/>
      <dgm:t>
        <a:bodyPr/>
        <a:lstStyle/>
        <a:p>
          <a:endParaRPr lang="pt-PT"/>
        </a:p>
      </dgm:t>
    </dgm:pt>
    <dgm:pt modelId="{6EBFD780-2303-436D-9C91-C13354504DF7}" type="pres">
      <dgm:prSet presAssocID="{56B9EFD1-6A21-40C5-94A7-E26EDA67507E}" presName="root2" presStyleCnt="0"/>
      <dgm:spPr/>
    </dgm:pt>
    <dgm:pt modelId="{6995A778-DC9D-47B8-BB80-75C8D67C1DF5}" type="pres">
      <dgm:prSet presAssocID="{56B9EFD1-6A21-40C5-94A7-E26EDA67507E}" presName="LevelTwoTextNode" presStyleLbl="node3" presStyleIdx="1" presStyleCnt="4" custLinFactNeighborX="21" custLinFactNeighborY="-66323">
        <dgm:presLayoutVars>
          <dgm:chPref val="3"/>
        </dgm:presLayoutVars>
      </dgm:prSet>
      <dgm:spPr/>
      <dgm:t>
        <a:bodyPr/>
        <a:lstStyle/>
        <a:p>
          <a:endParaRPr lang="pt-PT"/>
        </a:p>
      </dgm:t>
    </dgm:pt>
    <dgm:pt modelId="{B1E7A0ED-45F6-49A2-BF84-F478280D47C3}" type="pres">
      <dgm:prSet presAssocID="{56B9EFD1-6A21-40C5-94A7-E26EDA67507E}" presName="level3hierChild" presStyleCnt="0"/>
      <dgm:spPr/>
    </dgm:pt>
    <dgm:pt modelId="{0588729F-60A1-4E5F-AA76-C02EC34228A7}" type="pres">
      <dgm:prSet presAssocID="{2679C196-CBA4-407C-8CD2-8A40E1D2863F}" presName="conn2-1" presStyleLbl="parChTrans1D3" presStyleIdx="2" presStyleCnt="4"/>
      <dgm:spPr/>
      <dgm:t>
        <a:bodyPr/>
        <a:lstStyle/>
        <a:p>
          <a:endParaRPr lang="pt-PT"/>
        </a:p>
      </dgm:t>
    </dgm:pt>
    <dgm:pt modelId="{28149EE2-C78E-443C-9838-185AB5123949}" type="pres">
      <dgm:prSet presAssocID="{2679C196-CBA4-407C-8CD2-8A40E1D2863F}" presName="connTx" presStyleLbl="parChTrans1D3" presStyleIdx="2" presStyleCnt="4"/>
      <dgm:spPr/>
      <dgm:t>
        <a:bodyPr/>
        <a:lstStyle/>
        <a:p>
          <a:endParaRPr lang="pt-PT"/>
        </a:p>
      </dgm:t>
    </dgm:pt>
    <dgm:pt modelId="{C4AA420A-DB29-4173-8E36-787563D0EBC0}" type="pres">
      <dgm:prSet presAssocID="{CE0CB961-36AB-47C2-801B-D14BECFFC681}" presName="root2" presStyleCnt="0"/>
      <dgm:spPr/>
    </dgm:pt>
    <dgm:pt modelId="{F1D1E288-6066-495C-8B63-955BAEB01043}" type="pres">
      <dgm:prSet presAssocID="{CE0CB961-36AB-47C2-801B-D14BECFFC681}" presName="LevelTwoTextNode" presStyleLbl="node3" presStyleIdx="2" presStyleCnt="4" custLinFactNeighborX="-900" custLinFactNeighborY="-69979">
        <dgm:presLayoutVars>
          <dgm:chPref val="3"/>
        </dgm:presLayoutVars>
      </dgm:prSet>
      <dgm:spPr/>
      <dgm:t>
        <a:bodyPr/>
        <a:lstStyle/>
        <a:p>
          <a:endParaRPr lang="pt-PT"/>
        </a:p>
      </dgm:t>
    </dgm:pt>
    <dgm:pt modelId="{FB130104-76BC-47DD-A392-7047154770A5}" type="pres">
      <dgm:prSet presAssocID="{CE0CB961-36AB-47C2-801B-D14BECFFC681}" presName="level3hierChild" presStyleCnt="0"/>
      <dgm:spPr/>
    </dgm:pt>
    <dgm:pt modelId="{628E6FDD-168B-4E7F-B68C-A4EB8D12E72D}" type="pres">
      <dgm:prSet presAssocID="{C6748A47-0760-4333-82FD-41C557707953}" presName="conn2-1" presStyleLbl="parChTrans1D2" presStyleIdx="1" presStyleCnt="3"/>
      <dgm:spPr/>
      <dgm:t>
        <a:bodyPr/>
        <a:lstStyle/>
        <a:p>
          <a:endParaRPr lang="pt-PT"/>
        </a:p>
      </dgm:t>
    </dgm:pt>
    <dgm:pt modelId="{5EA078AB-EEBD-4E2E-8C5F-A25D1E410D87}" type="pres">
      <dgm:prSet presAssocID="{C6748A47-0760-4333-82FD-41C557707953}" presName="connTx" presStyleLbl="parChTrans1D2" presStyleIdx="1" presStyleCnt="3"/>
      <dgm:spPr/>
      <dgm:t>
        <a:bodyPr/>
        <a:lstStyle/>
        <a:p>
          <a:endParaRPr lang="pt-PT"/>
        </a:p>
      </dgm:t>
    </dgm:pt>
    <dgm:pt modelId="{6D35B13C-AEF3-4257-A8AC-C0E0554FE790}" type="pres">
      <dgm:prSet presAssocID="{4B2CD345-B253-4589-8AC4-5A5AE545CF3F}" presName="root2" presStyleCnt="0"/>
      <dgm:spPr/>
    </dgm:pt>
    <dgm:pt modelId="{9A167705-B41B-40D2-80DA-246D3662B427}" type="pres">
      <dgm:prSet presAssocID="{4B2CD345-B253-4589-8AC4-5A5AE545CF3F}" presName="LevelTwoTextNode" presStyleLbl="node2" presStyleIdx="1" presStyleCnt="3" custLinFactNeighborX="-1695" custLinFactNeighborY="37935">
        <dgm:presLayoutVars>
          <dgm:chPref val="3"/>
        </dgm:presLayoutVars>
      </dgm:prSet>
      <dgm:spPr/>
      <dgm:t>
        <a:bodyPr/>
        <a:lstStyle/>
        <a:p>
          <a:endParaRPr lang="pt-PT"/>
        </a:p>
      </dgm:t>
    </dgm:pt>
    <dgm:pt modelId="{C86DA799-78C0-4E54-884B-6D3929620C4C}" type="pres">
      <dgm:prSet presAssocID="{4B2CD345-B253-4589-8AC4-5A5AE545CF3F}" presName="level3hierChild" presStyleCnt="0"/>
      <dgm:spPr/>
    </dgm:pt>
    <dgm:pt modelId="{DE699DF7-D65B-4437-8E0E-9021A559F57C}" type="pres">
      <dgm:prSet presAssocID="{CA932791-E093-4D2A-90D0-300FDF30047C}" presName="conn2-1" presStyleLbl="parChTrans1D2" presStyleIdx="2" presStyleCnt="3"/>
      <dgm:spPr/>
      <dgm:t>
        <a:bodyPr/>
        <a:lstStyle/>
        <a:p>
          <a:endParaRPr lang="pt-PT"/>
        </a:p>
      </dgm:t>
    </dgm:pt>
    <dgm:pt modelId="{7D9C4109-1CAC-47E0-BEC2-E0D522775FD9}" type="pres">
      <dgm:prSet presAssocID="{CA932791-E093-4D2A-90D0-300FDF30047C}" presName="connTx" presStyleLbl="parChTrans1D2" presStyleIdx="2" presStyleCnt="3"/>
      <dgm:spPr/>
      <dgm:t>
        <a:bodyPr/>
        <a:lstStyle/>
        <a:p>
          <a:endParaRPr lang="pt-PT"/>
        </a:p>
      </dgm:t>
    </dgm:pt>
    <dgm:pt modelId="{805762C6-E104-4749-81AC-5C7BF4A453BE}" type="pres">
      <dgm:prSet presAssocID="{472F34D5-D73A-4FD9-BDE4-F3F5F9B17372}" presName="root2" presStyleCnt="0"/>
      <dgm:spPr/>
    </dgm:pt>
    <dgm:pt modelId="{4191BC1E-41ED-43E5-9BE5-E1DAC25C86AA}" type="pres">
      <dgm:prSet presAssocID="{472F34D5-D73A-4FD9-BDE4-F3F5F9B17372}" presName="LevelTwoTextNode" presStyleLbl="node2" presStyleIdx="2" presStyleCnt="3" custLinFactNeighborX="-1695" custLinFactNeighborY="81043">
        <dgm:presLayoutVars>
          <dgm:chPref val="3"/>
        </dgm:presLayoutVars>
      </dgm:prSet>
      <dgm:spPr/>
      <dgm:t>
        <a:bodyPr/>
        <a:lstStyle/>
        <a:p>
          <a:endParaRPr lang="pt-PT"/>
        </a:p>
      </dgm:t>
    </dgm:pt>
    <dgm:pt modelId="{B7A4C96D-AB27-4502-A42A-B5A100A19964}" type="pres">
      <dgm:prSet presAssocID="{472F34D5-D73A-4FD9-BDE4-F3F5F9B17372}" presName="level3hierChild" presStyleCnt="0"/>
      <dgm:spPr/>
    </dgm:pt>
    <dgm:pt modelId="{A35F55C9-0B17-4206-BE7C-3B4442F1CDF9}" type="pres">
      <dgm:prSet presAssocID="{10CE28F1-7A3D-437D-945C-C0AB7E348033}" presName="conn2-1" presStyleLbl="parChTrans1D3" presStyleIdx="3" presStyleCnt="4"/>
      <dgm:spPr/>
      <dgm:t>
        <a:bodyPr/>
        <a:lstStyle/>
        <a:p>
          <a:endParaRPr lang="pt-PT"/>
        </a:p>
      </dgm:t>
    </dgm:pt>
    <dgm:pt modelId="{04C0E9B1-8F9F-432D-B649-3CD05A1A4A18}" type="pres">
      <dgm:prSet presAssocID="{10CE28F1-7A3D-437D-945C-C0AB7E348033}" presName="connTx" presStyleLbl="parChTrans1D3" presStyleIdx="3" presStyleCnt="4"/>
      <dgm:spPr/>
      <dgm:t>
        <a:bodyPr/>
        <a:lstStyle/>
        <a:p>
          <a:endParaRPr lang="pt-PT"/>
        </a:p>
      </dgm:t>
    </dgm:pt>
    <dgm:pt modelId="{FB8F998F-AA46-4062-9857-D11A9F0F9F7B}" type="pres">
      <dgm:prSet presAssocID="{40381C11-63EC-447E-81A0-75C203091464}" presName="root2" presStyleCnt="0"/>
      <dgm:spPr/>
    </dgm:pt>
    <dgm:pt modelId="{A9FCF8F2-0D03-4E14-B134-E5B586D3035B}" type="pres">
      <dgm:prSet presAssocID="{40381C11-63EC-447E-81A0-75C203091464}" presName="LevelTwoTextNode" presStyleLbl="node3" presStyleIdx="3" presStyleCnt="4" custLinFactNeighborX="-258" custLinFactNeighborY="81633">
        <dgm:presLayoutVars>
          <dgm:chPref val="3"/>
        </dgm:presLayoutVars>
      </dgm:prSet>
      <dgm:spPr/>
      <dgm:t>
        <a:bodyPr/>
        <a:lstStyle/>
        <a:p>
          <a:endParaRPr lang="pt-PT"/>
        </a:p>
      </dgm:t>
    </dgm:pt>
    <dgm:pt modelId="{62854B97-49F7-4C0D-9525-BF813425063C}" type="pres">
      <dgm:prSet presAssocID="{40381C11-63EC-447E-81A0-75C203091464}" presName="level3hierChild" presStyleCnt="0"/>
      <dgm:spPr/>
    </dgm:pt>
    <dgm:pt modelId="{F9F8FD2B-DB40-4375-A3B4-5E52B3D55D9F}" type="pres">
      <dgm:prSet presAssocID="{086079B6-381E-46C0-8987-29BA7958DEA6}" presName="root1" presStyleCnt="0"/>
      <dgm:spPr/>
    </dgm:pt>
    <dgm:pt modelId="{C921F4BB-C7AE-409C-9E3A-274EFDA11473}" type="pres">
      <dgm:prSet presAssocID="{086079B6-381E-46C0-8987-29BA7958DEA6}" presName="LevelOneTextNode" presStyleLbl="node0" presStyleIdx="1" presStyleCnt="2" custLinFactX="100000" custLinFactY="-1069" custLinFactNeighborX="180021" custLinFactNeighborY="-100000">
        <dgm:presLayoutVars>
          <dgm:chPref val="3"/>
        </dgm:presLayoutVars>
      </dgm:prSet>
      <dgm:spPr/>
      <dgm:t>
        <a:bodyPr/>
        <a:lstStyle/>
        <a:p>
          <a:endParaRPr lang="pt-PT"/>
        </a:p>
      </dgm:t>
    </dgm:pt>
    <dgm:pt modelId="{10A1CC2A-A93F-4C26-BD80-E6A228B8C63C}" type="pres">
      <dgm:prSet presAssocID="{086079B6-381E-46C0-8987-29BA7958DEA6}" presName="level2hierChild" presStyleCnt="0"/>
      <dgm:spPr/>
    </dgm:pt>
  </dgm:ptLst>
  <dgm:cxnLst>
    <dgm:cxn modelId="{77F2F51F-45F9-4F14-8B16-22374FE3C6BD}" type="presOf" srcId="{CA932791-E093-4D2A-90D0-300FDF30047C}" destId="{DE699DF7-D65B-4437-8E0E-9021A559F57C}" srcOrd="0" destOrd="0" presId="urn:microsoft.com/office/officeart/2005/8/layout/hierarchy2"/>
    <dgm:cxn modelId="{DA41B3A2-CF0A-48C4-AE8E-BD1F8AC68273}" type="presOf" srcId="{C6748A47-0760-4333-82FD-41C557707953}" destId="{628E6FDD-168B-4E7F-B68C-A4EB8D12E72D}" srcOrd="0" destOrd="0" presId="urn:microsoft.com/office/officeart/2005/8/layout/hierarchy2"/>
    <dgm:cxn modelId="{5144C026-6C1D-464A-9872-3FEE36627C59}" srcId="{472F34D5-D73A-4FD9-BDE4-F3F5F9B17372}" destId="{40381C11-63EC-447E-81A0-75C203091464}" srcOrd="0" destOrd="0" parTransId="{10CE28F1-7A3D-437D-945C-C0AB7E348033}" sibTransId="{25B99301-1F38-42D1-88A2-22446FBAB21A}"/>
    <dgm:cxn modelId="{F9BCD0B4-608A-4274-8583-3A5EEE2BD0C5}" srcId="{E6BA6358-2396-434D-80E1-B70C93058322}" destId="{E5B80B5D-C342-4BE9-A2CF-ACCC053D7B99}" srcOrd="0" destOrd="0" parTransId="{4E79EB09-113B-4156-B1E2-FB812D546B1B}" sibTransId="{E832CAC6-EFBD-45F6-8D59-5F6E8857E092}"/>
    <dgm:cxn modelId="{60781789-7C3C-4EF7-9140-72E543D8ACE3}" type="presOf" srcId="{C5386048-8A8C-483F-8491-9EE92D90642B}" destId="{8D4DC815-9CBA-4FE3-8805-E37C43D94BC4}" srcOrd="0" destOrd="0" presId="urn:microsoft.com/office/officeart/2005/8/layout/hierarchy2"/>
    <dgm:cxn modelId="{0B5AF5B4-2142-4D9A-B07A-0C69C634A884}" type="presOf" srcId="{4E79EB09-113B-4156-B1E2-FB812D546B1B}" destId="{D018350D-1AD9-40FE-864A-9718D31AE6EF}" srcOrd="0" destOrd="0" presId="urn:microsoft.com/office/officeart/2005/8/layout/hierarchy2"/>
    <dgm:cxn modelId="{B116B7C3-9DBB-48E1-8FF0-2F7042899A67}" type="presOf" srcId="{2679C196-CBA4-407C-8CD2-8A40E1D2863F}" destId="{0588729F-60A1-4E5F-AA76-C02EC34228A7}" srcOrd="0" destOrd="0" presId="urn:microsoft.com/office/officeart/2005/8/layout/hierarchy2"/>
    <dgm:cxn modelId="{8FEE32DF-1B9E-470B-A615-D15EB262F25C}" type="presOf" srcId="{E6BA6358-2396-434D-80E1-B70C93058322}" destId="{F40ECD67-08BF-49F8-90D3-2356A9A23262}" srcOrd="0" destOrd="0" presId="urn:microsoft.com/office/officeart/2005/8/layout/hierarchy2"/>
    <dgm:cxn modelId="{9A9052BB-0DC5-4701-9F2F-5E66F48A248B}" type="presOf" srcId="{CA932791-E093-4D2A-90D0-300FDF30047C}" destId="{7D9C4109-1CAC-47E0-BEC2-E0D522775FD9}" srcOrd="1" destOrd="0" presId="urn:microsoft.com/office/officeart/2005/8/layout/hierarchy2"/>
    <dgm:cxn modelId="{C93101A4-26CA-481C-B32A-9A7021AF3F84}" type="presOf" srcId="{FC6A68B5-FFC4-4ECC-BC03-869B15AFBB76}" destId="{57181034-39AB-4349-8305-562859AD8A78}" srcOrd="0" destOrd="0" presId="urn:microsoft.com/office/officeart/2005/8/layout/hierarchy2"/>
    <dgm:cxn modelId="{B189C762-B2E1-41E4-A47D-CE0ED6C320C0}" srcId="{C5386048-8A8C-483F-8491-9EE92D90642B}" destId="{E6BA6358-2396-434D-80E1-B70C93058322}" srcOrd="0" destOrd="0" parTransId="{F8AB72BE-1666-428E-B0C1-CD363000D113}" sibTransId="{C5EFE240-7C54-42FF-A74E-7D66DF91FC3F}"/>
    <dgm:cxn modelId="{851E85CF-7B69-4683-9ACA-09E2C9005A80}" type="presOf" srcId="{40381C11-63EC-447E-81A0-75C203091464}" destId="{A9FCF8F2-0D03-4E14-B134-E5B586D3035B}" srcOrd="0" destOrd="0" presId="urn:microsoft.com/office/officeart/2005/8/layout/hierarchy2"/>
    <dgm:cxn modelId="{CC8CF3E4-B24F-41AB-9EF6-7CB56922E02D}" type="presOf" srcId="{086079B6-381E-46C0-8987-29BA7958DEA6}" destId="{C921F4BB-C7AE-409C-9E3A-274EFDA11473}" srcOrd="0" destOrd="0" presId="urn:microsoft.com/office/officeart/2005/8/layout/hierarchy2"/>
    <dgm:cxn modelId="{44D9329A-5CCB-45C4-8292-04BD07C2B6BB}" srcId="{E6BA6358-2396-434D-80E1-B70C93058322}" destId="{472F34D5-D73A-4FD9-BDE4-F3F5F9B17372}" srcOrd="2" destOrd="0" parTransId="{CA932791-E093-4D2A-90D0-300FDF30047C}" sibTransId="{699FFE00-6079-48A1-8773-220DDD1ED513}"/>
    <dgm:cxn modelId="{A6381FC8-FFF1-4B09-9F4E-F3657B85A328}" type="presOf" srcId="{10CE28F1-7A3D-437D-945C-C0AB7E348033}" destId="{A35F55C9-0B17-4206-BE7C-3B4442F1CDF9}" srcOrd="0" destOrd="0" presId="urn:microsoft.com/office/officeart/2005/8/layout/hierarchy2"/>
    <dgm:cxn modelId="{A693E1A1-5F1A-4E2A-981C-EDA11E5C454C}" type="presOf" srcId="{23E51567-6DAE-40B1-AE2F-FFFF1A238BA3}" destId="{ED48ECD2-C684-45E7-82A7-05B837F6D6FD}" srcOrd="0" destOrd="0" presId="urn:microsoft.com/office/officeart/2005/8/layout/hierarchy2"/>
    <dgm:cxn modelId="{B3C1ABD6-35E7-4841-9220-51B1D52F4A21}" type="presOf" srcId="{56B9EFD1-6A21-40C5-94A7-E26EDA67507E}" destId="{6995A778-DC9D-47B8-BB80-75C8D67C1DF5}" srcOrd="0" destOrd="0" presId="urn:microsoft.com/office/officeart/2005/8/layout/hierarchy2"/>
    <dgm:cxn modelId="{568A9622-03F3-42F6-8F06-0002BA9D855B}" type="presOf" srcId="{2679C196-CBA4-407C-8CD2-8A40E1D2863F}" destId="{28149EE2-C78E-443C-9838-185AB5123949}" srcOrd="1" destOrd="0" presId="urn:microsoft.com/office/officeart/2005/8/layout/hierarchy2"/>
    <dgm:cxn modelId="{D3F4E456-B3F5-4DEA-8FCD-3F543AA442F0}" srcId="{E5B80B5D-C342-4BE9-A2CF-ACCC053D7B99}" destId="{23E51567-6DAE-40B1-AE2F-FFFF1A238BA3}" srcOrd="0" destOrd="0" parTransId="{061B4BB5-9CED-4D33-A55C-76E54503AB5C}" sibTransId="{7110C8BE-E0CB-46CE-93D4-9558CC3A5B20}"/>
    <dgm:cxn modelId="{2CBCA098-5676-4B2E-AC42-13B27D702794}" type="presOf" srcId="{4B2CD345-B253-4589-8AC4-5A5AE545CF3F}" destId="{9A167705-B41B-40D2-80DA-246D3662B427}" srcOrd="0" destOrd="0" presId="urn:microsoft.com/office/officeart/2005/8/layout/hierarchy2"/>
    <dgm:cxn modelId="{8E595978-4E5A-49FF-816C-CDEADB87E928}" type="presOf" srcId="{061B4BB5-9CED-4D33-A55C-76E54503AB5C}" destId="{638C3F69-10F8-4E76-AC88-0F32FE87379F}" srcOrd="0" destOrd="0" presId="urn:microsoft.com/office/officeart/2005/8/layout/hierarchy2"/>
    <dgm:cxn modelId="{E821106F-7488-4440-B727-B4428FFD8513}" srcId="{E6BA6358-2396-434D-80E1-B70C93058322}" destId="{4B2CD345-B253-4589-8AC4-5A5AE545CF3F}" srcOrd="1" destOrd="0" parTransId="{C6748A47-0760-4333-82FD-41C557707953}" sibTransId="{766FA1EF-FCDA-4453-A9B4-CB4C33603240}"/>
    <dgm:cxn modelId="{F71D7A1B-AF79-4FB5-BE69-82E1D5A41C69}" type="presOf" srcId="{472F34D5-D73A-4FD9-BDE4-F3F5F9B17372}" destId="{4191BC1E-41ED-43E5-9BE5-E1DAC25C86AA}" srcOrd="0" destOrd="0" presId="urn:microsoft.com/office/officeart/2005/8/layout/hierarchy2"/>
    <dgm:cxn modelId="{65EE3340-C246-4520-AAB0-284B3B8D0594}" type="presOf" srcId="{CE0CB961-36AB-47C2-801B-D14BECFFC681}" destId="{F1D1E288-6066-495C-8B63-955BAEB01043}" srcOrd="0" destOrd="0" presId="urn:microsoft.com/office/officeart/2005/8/layout/hierarchy2"/>
    <dgm:cxn modelId="{5E34C614-E285-40F7-9FF9-E3551B78AC14}" type="presOf" srcId="{C6748A47-0760-4333-82FD-41C557707953}" destId="{5EA078AB-EEBD-4E2E-8C5F-A25D1E410D87}" srcOrd="1" destOrd="0" presId="urn:microsoft.com/office/officeart/2005/8/layout/hierarchy2"/>
    <dgm:cxn modelId="{C70520D9-BFD4-4D8C-AEA6-845812CE6AD4}" srcId="{C5386048-8A8C-483F-8491-9EE92D90642B}" destId="{086079B6-381E-46C0-8987-29BA7958DEA6}" srcOrd="1" destOrd="0" parTransId="{CB2E0BAC-B3E7-4D38-986C-630D508CA8F6}" sibTransId="{32D1E41C-C007-4B1B-BEC9-4F8879979C64}"/>
    <dgm:cxn modelId="{C195203A-32D2-471C-B9D3-45C102AB0B7A}" srcId="{E5B80B5D-C342-4BE9-A2CF-ACCC053D7B99}" destId="{CE0CB961-36AB-47C2-801B-D14BECFFC681}" srcOrd="2" destOrd="0" parTransId="{2679C196-CBA4-407C-8CD2-8A40E1D2863F}" sibTransId="{1A37BD7C-8C12-4C2C-AA40-86E7F76A584D}"/>
    <dgm:cxn modelId="{8FF913AC-593F-4889-9229-C618FE35EB2A}" type="presOf" srcId="{061B4BB5-9CED-4D33-A55C-76E54503AB5C}" destId="{5262EC00-086F-4A94-AF8B-9C0FDA32AFAF}" srcOrd="1" destOrd="0" presId="urn:microsoft.com/office/officeart/2005/8/layout/hierarchy2"/>
    <dgm:cxn modelId="{F68D85D6-F8BE-4087-B273-8315D6BB28A5}" type="presOf" srcId="{E5B80B5D-C342-4BE9-A2CF-ACCC053D7B99}" destId="{10A3E7E8-BBA6-4BC9-A61A-C97B870FA04A}" srcOrd="0" destOrd="0" presId="urn:microsoft.com/office/officeart/2005/8/layout/hierarchy2"/>
    <dgm:cxn modelId="{6FCAA80E-D609-4FA2-A9F2-6B78A51D7BB8}" srcId="{E5B80B5D-C342-4BE9-A2CF-ACCC053D7B99}" destId="{56B9EFD1-6A21-40C5-94A7-E26EDA67507E}" srcOrd="1" destOrd="0" parTransId="{FC6A68B5-FFC4-4ECC-BC03-869B15AFBB76}" sibTransId="{3DB9BD23-81C6-4C9D-A6ED-822E444CF857}"/>
    <dgm:cxn modelId="{FA639CC0-0439-4746-9F27-8F067D5758A5}" type="presOf" srcId="{10CE28F1-7A3D-437D-945C-C0AB7E348033}" destId="{04C0E9B1-8F9F-432D-B649-3CD05A1A4A18}" srcOrd="1" destOrd="0" presId="urn:microsoft.com/office/officeart/2005/8/layout/hierarchy2"/>
    <dgm:cxn modelId="{4BC2BCD9-72FE-449E-8590-A47818EDA4D4}" type="presOf" srcId="{FC6A68B5-FFC4-4ECC-BC03-869B15AFBB76}" destId="{9708C87F-1C1A-47FF-95B5-112AB5FC7D01}" srcOrd="1" destOrd="0" presId="urn:microsoft.com/office/officeart/2005/8/layout/hierarchy2"/>
    <dgm:cxn modelId="{9B1BC0BC-8419-475E-B92F-A44AABF94955}" type="presOf" srcId="{4E79EB09-113B-4156-B1E2-FB812D546B1B}" destId="{A507C85E-6A6E-4C6B-976D-BF1B50A48449}" srcOrd="1" destOrd="0" presId="urn:microsoft.com/office/officeart/2005/8/layout/hierarchy2"/>
    <dgm:cxn modelId="{F8C88011-BDC0-45C7-969B-78BC32A24EDD}" type="presParOf" srcId="{8D4DC815-9CBA-4FE3-8805-E37C43D94BC4}" destId="{8FF222C3-F3D8-4F1F-9290-F0B366503FD9}" srcOrd="0" destOrd="0" presId="urn:microsoft.com/office/officeart/2005/8/layout/hierarchy2"/>
    <dgm:cxn modelId="{F0835F46-749C-42E4-972D-7CE80851B0BA}" type="presParOf" srcId="{8FF222C3-F3D8-4F1F-9290-F0B366503FD9}" destId="{F40ECD67-08BF-49F8-90D3-2356A9A23262}" srcOrd="0" destOrd="0" presId="urn:microsoft.com/office/officeart/2005/8/layout/hierarchy2"/>
    <dgm:cxn modelId="{1C6A7008-947D-4D99-BA6E-ADAADA4B2271}" type="presParOf" srcId="{8FF222C3-F3D8-4F1F-9290-F0B366503FD9}" destId="{D559DBF4-378D-48A1-B833-677EBE8149FB}" srcOrd="1" destOrd="0" presId="urn:microsoft.com/office/officeart/2005/8/layout/hierarchy2"/>
    <dgm:cxn modelId="{587626C9-7ED8-4B20-BD5F-0978A5C11F60}" type="presParOf" srcId="{D559DBF4-378D-48A1-B833-677EBE8149FB}" destId="{D018350D-1AD9-40FE-864A-9718D31AE6EF}" srcOrd="0" destOrd="0" presId="urn:microsoft.com/office/officeart/2005/8/layout/hierarchy2"/>
    <dgm:cxn modelId="{A6C958DE-2557-49C8-B3A2-6284C8B58369}" type="presParOf" srcId="{D018350D-1AD9-40FE-864A-9718D31AE6EF}" destId="{A507C85E-6A6E-4C6B-976D-BF1B50A48449}" srcOrd="0" destOrd="0" presId="urn:microsoft.com/office/officeart/2005/8/layout/hierarchy2"/>
    <dgm:cxn modelId="{6AC01691-8228-4179-BA43-37B454576DF6}" type="presParOf" srcId="{D559DBF4-378D-48A1-B833-677EBE8149FB}" destId="{CE9CBF48-B2E9-480C-8B61-1E4928307750}" srcOrd="1" destOrd="0" presId="urn:microsoft.com/office/officeart/2005/8/layout/hierarchy2"/>
    <dgm:cxn modelId="{14AC991D-A05C-443D-A992-A4168A01788C}" type="presParOf" srcId="{CE9CBF48-B2E9-480C-8B61-1E4928307750}" destId="{10A3E7E8-BBA6-4BC9-A61A-C97B870FA04A}" srcOrd="0" destOrd="0" presId="urn:microsoft.com/office/officeart/2005/8/layout/hierarchy2"/>
    <dgm:cxn modelId="{19B8C02A-F3A1-47B2-8D84-DF490FF08EDA}" type="presParOf" srcId="{CE9CBF48-B2E9-480C-8B61-1E4928307750}" destId="{B1B036F8-78FA-4C01-ACE3-04F6830D0398}" srcOrd="1" destOrd="0" presId="urn:microsoft.com/office/officeart/2005/8/layout/hierarchy2"/>
    <dgm:cxn modelId="{1355BE5B-E1CF-46D7-8571-34237244D8E1}" type="presParOf" srcId="{B1B036F8-78FA-4C01-ACE3-04F6830D0398}" destId="{638C3F69-10F8-4E76-AC88-0F32FE87379F}" srcOrd="0" destOrd="0" presId="urn:microsoft.com/office/officeart/2005/8/layout/hierarchy2"/>
    <dgm:cxn modelId="{09036F57-C74D-4B2D-A7E4-174022D0AC5A}" type="presParOf" srcId="{638C3F69-10F8-4E76-AC88-0F32FE87379F}" destId="{5262EC00-086F-4A94-AF8B-9C0FDA32AFAF}" srcOrd="0" destOrd="0" presId="urn:microsoft.com/office/officeart/2005/8/layout/hierarchy2"/>
    <dgm:cxn modelId="{0884BB32-EF88-49C5-A4D8-768F6CB0B5D8}" type="presParOf" srcId="{B1B036F8-78FA-4C01-ACE3-04F6830D0398}" destId="{B2C3218F-5313-4539-8789-6B75D8C53F1A}" srcOrd="1" destOrd="0" presId="urn:microsoft.com/office/officeart/2005/8/layout/hierarchy2"/>
    <dgm:cxn modelId="{EA528F38-2AD4-4741-96C1-A149125974E9}" type="presParOf" srcId="{B2C3218F-5313-4539-8789-6B75D8C53F1A}" destId="{ED48ECD2-C684-45E7-82A7-05B837F6D6FD}" srcOrd="0" destOrd="0" presId="urn:microsoft.com/office/officeart/2005/8/layout/hierarchy2"/>
    <dgm:cxn modelId="{D8A32FE4-91A9-462D-96D9-256FDB910A7E}" type="presParOf" srcId="{B2C3218F-5313-4539-8789-6B75D8C53F1A}" destId="{2EB95C56-9B8A-456A-98E0-69B22AB758DA}" srcOrd="1" destOrd="0" presId="urn:microsoft.com/office/officeart/2005/8/layout/hierarchy2"/>
    <dgm:cxn modelId="{36B12FDE-01C0-411E-913F-2838A4476078}" type="presParOf" srcId="{B1B036F8-78FA-4C01-ACE3-04F6830D0398}" destId="{57181034-39AB-4349-8305-562859AD8A78}" srcOrd="2" destOrd="0" presId="urn:microsoft.com/office/officeart/2005/8/layout/hierarchy2"/>
    <dgm:cxn modelId="{192F4DBE-2D32-4E2B-82D7-09921DD4F5BF}" type="presParOf" srcId="{57181034-39AB-4349-8305-562859AD8A78}" destId="{9708C87F-1C1A-47FF-95B5-112AB5FC7D01}" srcOrd="0" destOrd="0" presId="urn:microsoft.com/office/officeart/2005/8/layout/hierarchy2"/>
    <dgm:cxn modelId="{2FC4CC3A-E875-469B-9969-89E78A2292C1}" type="presParOf" srcId="{B1B036F8-78FA-4C01-ACE3-04F6830D0398}" destId="{6EBFD780-2303-436D-9C91-C13354504DF7}" srcOrd="3" destOrd="0" presId="urn:microsoft.com/office/officeart/2005/8/layout/hierarchy2"/>
    <dgm:cxn modelId="{4CE4DAE2-BA1F-4985-8A69-4BDD54BA6BC4}" type="presParOf" srcId="{6EBFD780-2303-436D-9C91-C13354504DF7}" destId="{6995A778-DC9D-47B8-BB80-75C8D67C1DF5}" srcOrd="0" destOrd="0" presId="urn:microsoft.com/office/officeart/2005/8/layout/hierarchy2"/>
    <dgm:cxn modelId="{00161B10-9BAF-4115-91B4-AE32698E7BE5}" type="presParOf" srcId="{6EBFD780-2303-436D-9C91-C13354504DF7}" destId="{B1E7A0ED-45F6-49A2-BF84-F478280D47C3}" srcOrd="1" destOrd="0" presId="urn:microsoft.com/office/officeart/2005/8/layout/hierarchy2"/>
    <dgm:cxn modelId="{EE2D6E5A-472A-48B6-B703-09084C96674F}" type="presParOf" srcId="{B1B036F8-78FA-4C01-ACE3-04F6830D0398}" destId="{0588729F-60A1-4E5F-AA76-C02EC34228A7}" srcOrd="4" destOrd="0" presId="urn:microsoft.com/office/officeart/2005/8/layout/hierarchy2"/>
    <dgm:cxn modelId="{44B5A163-CD05-4F48-9685-DF3AE4ABAAE7}" type="presParOf" srcId="{0588729F-60A1-4E5F-AA76-C02EC34228A7}" destId="{28149EE2-C78E-443C-9838-185AB5123949}" srcOrd="0" destOrd="0" presId="urn:microsoft.com/office/officeart/2005/8/layout/hierarchy2"/>
    <dgm:cxn modelId="{B6D621CC-3D46-400E-A38E-361217E34062}" type="presParOf" srcId="{B1B036F8-78FA-4C01-ACE3-04F6830D0398}" destId="{C4AA420A-DB29-4173-8E36-787563D0EBC0}" srcOrd="5" destOrd="0" presId="urn:microsoft.com/office/officeart/2005/8/layout/hierarchy2"/>
    <dgm:cxn modelId="{DE611D0E-CD82-4E59-B6A0-7E9CDAD88660}" type="presParOf" srcId="{C4AA420A-DB29-4173-8E36-787563D0EBC0}" destId="{F1D1E288-6066-495C-8B63-955BAEB01043}" srcOrd="0" destOrd="0" presId="urn:microsoft.com/office/officeart/2005/8/layout/hierarchy2"/>
    <dgm:cxn modelId="{69C29CFF-C17F-48EE-A10E-6776700F791A}" type="presParOf" srcId="{C4AA420A-DB29-4173-8E36-787563D0EBC0}" destId="{FB130104-76BC-47DD-A392-7047154770A5}" srcOrd="1" destOrd="0" presId="urn:microsoft.com/office/officeart/2005/8/layout/hierarchy2"/>
    <dgm:cxn modelId="{248C2B0E-AD60-40FB-9CCE-3D409CBB0790}" type="presParOf" srcId="{D559DBF4-378D-48A1-B833-677EBE8149FB}" destId="{628E6FDD-168B-4E7F-B68C-A4EB8D12E72D}" srcOrd="2" destOrd="0" presId="urn:microsoft.com/office/officeart/2005/8/layout/hierarchy2"/>
    <dgm:cxn modelId="{74D94D71-40C4-4C16-9B66-B0DDEB62F450}" type="presParOf" srcId="{628E6FDD-168B-4E7F-B68C-A4EB8D12E72D}" destId="{5EA078AB-EEBD-4E2E-8C5F-A25D1E410D87}" srcOrd="0" destOrd="0" presId="urn:microsoft.com/office/officeart/2005/8/layout/hierarchy2"/>
    <dgm:cxn modelId="{E0402617-BE75-4CEF-B0BC-0DA8CD55D1AB}" type="presParOf" srcId="{D559DBF4-378D-48A1-B833-677EBE8149FB}" destId="{6D35B13C-AEF3-4257-A8AC-C0E0554FE790}" srcOrd="3" destOrd="0" presId="urn:microsoft.com/office/officeart/2005/8/layout/hierarchy2"/>
    <dgm:cxn modelId="{40E40C74-CA1E-4B53-8C91-6115F8506CC9}" type="presParOf" srcId="{6D35B13C-AEF3-4257-A8AC-C0E0554FE790}" destId="{9A167705-B41B-40D2-80DA-246D3662B427}" srcOrd="0" destOrd="0" presId="urn:microsoft.com/office/officeart/2005/8/layout/hierarchy2"/>
    <dgm:cxn modelId="{B7F1CA3E-C34B-4184-BBE0-E67DF193D87F}" type="presParOf" srcId="{6D35B13C-AEF3-4257-A8AC-C0E0554FE790}" destId="{C86DA799-78C0-4E54-884B-6D3929620C4C}" srcOrd="1" destOrd="0" presId="urn:microsoft.com/office/officeart/2005/8/layout/hierarchy2"/>
    <dgm:cxn modelId="{2538BF4B-6954-4533-9A13-D96D84066E56}" type="presParOf" srcId="{D559DBF4-378D-48A1-B833-677EBE8149FB}" destId="{DE699DF7-D65B-4437-8E0E-9021A559F57C}" srcOrd="4" destOrd="0" presId="urn:microsoft.com/office/officeart/2005/8/layout/hierarchy2"/>
    <dgm:cxn modelId="{1068071F-7354-425F-8ACE-50CCC7FEE8CD}" type="presParOf" srcId="{DE699DF7-D65B-4437-8E0E-9021A559F57C}" destId="{7D9C4109-1CAC-47E0-BEC2-E0D522775FD9}" srcOrd="0" destOrd="0" presId="urn:microsoft.com/office/officeart/2005/8/layout/hierarchy2"/>
    <dgm:cxn modelId="{AF72A5E1-F264-4012-B242-3B20183507E9}" type="presParOf" srcId="{D559DBF4-378D-48A1-B833-677EBE8149FB}" destId="{805762C6-E104-4749-81AC-5C7BF4A453BE}" srcOrd="5" destOrd="0" presId="urn:microsoft.com/office/officeart/2005/8/layout/hierarchy2"/>
    <dgm:cxn modelId="{EAB4F581-1362-4FC4-B4B4-D4A6F72ED085}" type="presParOf" srcId="{805762C6-E104-4749-81AC-5C7BF4A453BE}" destId="{4191BC1E-41ED-43E5-9BE5-E1DAC25C86AA}" srcOrd="0" destOrd="0" presId="urn:microsoft.com/office/officeart/2005/8/layout/hierarchy2"/>
    <dgm:cxn modelId="{288A1CDB-F2FE-4C4D-9284-F5A3774E3661}" type="presParOf" srcId="{805762C6-E104-4749-81AC-5C7BF4A453BE}" destId="{B7A4C96D-AB27-4502-A42A-B5A100A19964}" srcOrd="1" destOrd="0" presId="urn:microsoft.com/office/officeart/2005/8/layout/hierarchy2"/>
    <dgm:cxn modelId="{583913D8-B564-4B82-981E-2AE3814E2E2A}" type="presParOf" srcId="{B7A4C96D-AB27-4502-A42A-B5A100A19964}" destId="{A35F55C9-0B17-4206-BE7C-3B4442F1CDF9}" srcOrd="0" destOrd="0" presId="urn:microsoft.com/office/officeart/2005/8/layout/hierarchy2"/>
    <dgm:cxn modelId="{E7D9AF68-C09F-46D7-A40F-43A2E812BFCE}" type="presParOf" srcId="{A35F55C9-0B17-4206-BE7C-3B4442F1CDF9}" destId="{04C0E9B1-8F9F-432D-B649-3CD05A1A4A18}" srcOrd="0" destOrd="0" presId="urn:microsoft.com/office/officeart/2005/8/layout/hierarchy2"/>
    <dgm:cxn modelId="{02EA2377-C949-46D3-AD63-3619ED085CF3}" type="presParOf" srcId="{B7A4C96D-AB27-4502-A42A-B5A100A19964}" destId="{FB8F998F-AA46-4062-9857-D11A9F0F9F7B}" srcOrd="1" destOrd="0" presId="urn:microsoft.com/office/officeart/2005/8/layout/hierarchy2"/>
    <dgm:cxn modelId="{FF322C3D-AB68-4B60-A0EE-8F5FC902061D}" type="presParOf" srcId="{FB8F998F-AA46-4062-9857-D11A9F0F9F7B}" destId="{A9FCF8F2-0D03-4E14-B134-E5B586D3035B}" srcOrd="0" destOrd="0" presId="urn:microsoft.com/office/officeart/2005/8/layout/hierarchy2"/>
    <dgm:cxn modelId="{811F3CC4-1C20-45FC-9620-E5E76FF98C02}" type="presParOf" srcId="{FB8F998F-AA46-4062-9857-D11A9F0F9F7B}" destId="{62854B97-49F7-4C0D-9525-BF813425063C}" srcOrd="1" destOrd="0" presId="urn:microsoft.com/office/officeart/2005/8/layout/hierarchy2"/>
    <dgm:cxn modelId="{192084DD-0D6A-4B46-A928-1834486CCF1D}" type="presParOf" srcId="{8D4DC815-9CBA-4FE3-8805-E37C43D94BC4}" destId="{F9F8FD2B-DB40-4375-A3B4-5E52B3D55D9F}" srcOrd="1" destOrd="0" presId="urn:microsoft.com/office/officeart/2005/8/layout/hierarchy2"/>
    <dgm:cxn modelId="{D5EC964B-EF77-46C6-96ED-962956447CEB}" type="presParOf" srcId="{F9F8FD2B-DB40-4375-A3B4-5E52B3D55D9F}" destId="{C921F4BB-C7AE-409C-9E3A-274EFDA11473}" srcOrd="0" destOrd="0" presId="urn:microsoft.com/office/officeart/2005/8/layout/hierarchy2"/>
    <dgm:cxn modelId="{483DA9DA-3370-4E3A-A224-993B859C15CA}" type="presParOf" srcId="{F9F8FD2B-DB40-4375-A3B4-5E52B3D55D9F}" destId="{10A1CC2A-A93F-4C26-BD80-E6A228B8C63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290DD3-48F3-4FD0-B498-5244E6311532}" type="doc">
      <dgm:prSet loTypeId="urn:microsoft.com/office/officeart/2005/8/layout/radial2" loCatId="relationship" qsTypeId="urn:microsoft.com/office/officeart/2005/8/quickstyle/simple3" qsCatId="simple" csTypeId="urn:microsoft.com/office/officeart/2005/8/colors/accent1_2" csCatId="accent1" phldr="1"/>
      <dgm:spPr/>
      <dgm:t>
        <a:bodyPr/>
        <a:lstStyle/>
        <a:p>
          <a:endParaRPr lang="pt-PT"/>
        </a:p>
      </dgm:t>
    </dgm:pt>
    <dgm:pt modelId="{3EB6BFD4-2CA2-4E14-A271-7D0E4E90E948}">
      <dgm:prSet phldrT="[Texto]"/>
      <dgm:spPr/>
      <dgm:t>
        <a:bodyPr/>
        <a:lstStyle/>
        <a:p>
          <a:r>
            <a:rPr lang="pt-PT" dirty="0">
              <a:latin typeface="+mn-lt"/>
              <a:ea typeface="Open Sans" panose="020B0606030504020204" pitchFamily="34" charset="0"/>
              <a:cs typeface="Open Sans" panose="020B0606030504020204" pitchFamily="34" charset="0"/>
            </a:rPr>
            <a:t>ASEGURAR LA CALIDAD</a:t>
          </a:r>
        </a:p>
      </dgm:t>
    </dgm:pt>
    <dgm:pt modelId="{81674F94-1941-40FB-891D-050BD17A02BE}" type="parTrans" cxnId="{B017A650-5F4A-4433-AA42-7E14347D108D}">
      <dgm:prSet/>
      <dgm:spPr/>
      <dgm:t>
        <a:bodyPr/>
        <a:lstStyle/>
        <a:p>
          <a:endParaRPr lang="pt-PT"/>
        </a:p>
      </dgm:t>
    </dgm:pt>
    <dgm:pt modelId="{30E894A9-652B-487C-AD2E-9624493C51F9}" type="sibTrans" cxnId="{B017A650-5F4A-4433-AA42-7E14347D108D}">
      <dgm:prSet/>
      <dgm:spPr/>
      <dgm:t>
        <a:bodyPr/>
        <a:lstStyle/>
        <a:p>
          <a:endParaRPr lang="pt-PT"/>
        </a:p>
      </dgm:t>
    </dgm:pt>
    <dgm:pt modelId="{F3280BCC-90C6-438D-83FC-0FCA690887C1}">
      <dgm:prSet phldrT="[Texto]"/>
      <dgm:spPr/>
      <dgm:t>
        <a:bodyPr/>
        <a:lstStyle/>
        <a:p>
          <a:r>
            <a:rPr lang="pt-PT">
              <a:latin typeface="+mn-lt"/>
              <a:ea typeface="Open Sans" panose="020B0606030504020204" pitchFamily="34" charset="0"/>
              <a:cs typeface="Open Sans" panose="020B0606030504020204" pitchFamily="34" charset="0"/>
            </a:rPr>
            <a:t>ESTADO DE DESCOMPOSICIÓN</a:t>
          </a:r>
          <a:endParaRPr lang="pt-PT" dirty="0">
            <a:latin typeface="+mn-lt"/>
            <a:ea typeface="Open Sans" panose="020B0606030504020204" pitchFamily="34" charset="0"/>
            <a:cs typeface="Open Sans" panose="020B0606030504020204" pitchFamily="34" charset="0"/>
          </a:endParaRPr>
        </a:p>
      </dgm:t>
    </dgm:pt>
    <dgm:pt modelId="{481A9B2A-2F5C-4DAF-9296-F69C847E4672}" type="parTrans" cxnId="{85F601D2-153C-458B-B254-B963BCE4B26E}">
      <dgm:prSet/>
      <dgm:spPr/>
      <dgm:t>
        <a:bodyPr/>
        <a:lstStyle/>
        <a:p>
          <a:endParaRPr lang="pt-PT"/>
        </a:p>
      </dgm:t>
    </dgm:pt>
    <dgm:pt modelId="{D5F9F51F-A4B1-42C6-A76D-ED3198EFAE1A}" type="sibTrans" cxnId="{85F601D2-153C-458B-B254-B963BCE4B26E}">
      <dgm:prSet/>
      <dgm:spPr/>
      <dgm:t>
        <a:bodyPr/>
        <a:lstStyle/>
        <a:p>
          <a:endParaRPr lang="pt-PT"/>
        </a:p>
      </dgm:t>
    </dgm:pt>
    <dgm:pt modelId="{E4F81C0D-25E0-4123-959A-A3BDFDC6046B}">
      <dgm:prSet phldrT="[Texto]"/>
      <dgm:spPr/>
      <dgm:t>
        <a:bodyPr/>
        <a:lstStyle/>
        <a:p>
          <a:r>
            <a:rPr lang="pt-PT" dirty="0">
              <a:latin typeface="+mn-lt"/>
              <a:ea typeface="Open Sans" panose="020B0606030504020204" pitchFamily="34" charset="0"/>
              <a:cs typeface="Open Sans" panose="020B0606030504020204" pitchFamily="34" charset="0"/>
            </a:rPr>
            <a:t>RECOGIDA</a:t>
          </a:r>
        </a:p>
      </dgm:t>
    </dgm:pt>
    <dgm:pt modelId="{964CE7A6-E6EA-4ECE-8BC2-AE1367E7D64C}" type="parTrans" cxnId="{BC1D661D-74ED-4790-805F-58DE1BF8FD97}">
      <dgm:prSet/>
      <dgm:spPr/>
      <dgm:t>
        <a:bodyPr/>
        <a:lstStyle/>
        <a:p>
          <a:endParaRPr lang="pt-PT"/>
        </a:p>
      </dgm:t>
    </dgm:pt>
    <dgm:pt modelId="{7700E58F-BE88-442C-91D4-09F1E43F3E3F}" type="sibTrans" cxnId="{BC1D661D-74ED-4790-805F-58DE1BF8FD97}">
      <dgm:prSet/>
      <dgm:spPr/>
      <dgm:t>
        <a:bodyPr/>
        <a:lstStyle/>
        <a:p>
          <a:endParaRPr lang="pt-PT"/>
        </a:p>
      </dgm:t>
    </dgm:pt>
    <dgm:pt modelId="{B0E5BE86-BD12-46A5-9171-55398592D4E7}">
      <dgm:prSet phldrT="[Texto]"/>
      <dgm:spPr/>
      <dgm:t>
        <a:bodyPr/>
        <a:lstStyle/>
        <a:p>
          <a:r>
            <a:rPr lang="es-ES" dirty="0">
              <a:latin typeface="+mn-lt"/>
              <a:ea typeface="Open Sans" panose="020B0606030504020204" pitchFamily="34" charset="0"/>
              <a:cs typeface="Open Sans" panose="020B0606030504020204" pitchFamily="34" charset="0"/>
            </a:rPr>
            <a:t>GRAN NÚMERO DE PEQUEÑOS PRODUCTORES</a:t>
          </a:r>
          <a:endParaRPr lang="pt-PT" dirty="0">
            <a:latin typeface="+mn-lt"/>
            <a:ea typeface="Open Sans" panose="020B0606030504020204" pitchFamily="34" charset="0"/>
            <a:cs typeface="Open Sans" panose="020B0606030504020204" pitchFamily="34" charset="0"/>
          </a:endParaRPr>
        </a:p>
      </dgm:t>
    </dgm:pt>
    <dgm:pt modelId="{E9396E04-20A0-42EF-8D9D-E296B50B3450}" type="parTrans" cxnId="{69536806-8E50-456C-8917-274FE2234C9C}">
      <dgm:prSet/>
      <dgm:spPr/>
      <dgm:t>
        <a:bodyPr/>
        <a:lstStyle/>
        <a:p>
          <a:endParaRPr lang="pt-PT"/>
        </a:p>
      </dgm:t>
    </dgm:pt>
    <dgm:pt modelId="{3E4FAD43-DAB8-450A-9961-9D47AEC78F3E}" type="sibTrans" cxnId="{69536806-8E50-456C-8917-274FE2234C9C}">
      <dgm:prSet/>
      <dgm:spPr/>
      <dgm:t>
        <a:bodyPr/>
        <a:lstStyle/>
        <a:p>
          <a:endParaRPr lang="pt-PT"/>
        </a:p>
      </dgm:t>
    </dgm:pt>
    <dgm:pt modelId="{18262657-0D46-45B2-82A4-DECF79263C1C}">
      <dgm:prSet phldrT="[Texto]"/>
      <dgm:spPr/>
      <dgm:t>
        <a:bodyPr/>
        <a:lstStyle/>
        <a:p>
          <a:r>
            <a:rPr lang="pt-PT" dirty="0">
              <a:latin typeface="+mn-lt"/>
              <a:ea typeface="Open Sans" panose="020B0606030504020204" pitchFamily="34" charset="0"/>
              <a:cs typeface="Open Sans" panose="020B0606030504020204" pitchFamily="34" charset="0"/>
            </a:rPr>
            <a:t>TRATAMIENTO</a:t>
          </a:r>
        </a:p>
      </dgm:t>
    </dgm:pt>
    <dgm:pt modelId="{BAA9736E-9EFA-4D98-BBA4-84568F435111}" type="parTrans" cxnId="{D57A49A2-44A9-400A-8848-4F992CE0398F}">
      <dgm:prSet/>
      <dgm:spPr/>
      <dgm:t>
        <a:bodyPr/>
        <a:lstStyle/>
        <a:p>
          <a:endParaRPr lang="pt-PT"/>
        </a:p>
      </dgm:t>
    </dgm:pt>
    <dgm:pt modelId="{5DFFE94B-B61F-42DD-8008-14D4A1658406}" type="sibTrans" cxnId="{D57A49A2-44A9-400A-8848-4F992CE0398F}">
      <dgm:prSet/>
      <dgm:spPr/>
      <dgm:t>
        <a:bodyPr/>
        <a:lstStyle/>
        <a:p>
          <a:endParaRPr lang="pt-PT"/>
        </a:p>
      </dgm:t>
    </dgm:pt>
    <dgm:pt modelId="{17386531-FFAD-47A3-9751-CB0A5151CC13}">
      <dgm:prSet phldrT="[Texto]"/>
      <dgm:spPr/>
      <dgm:t>
        <a:bodyPr/>
        <a:lstStyle/>
        <a:p>
          <a:r>
            <a:rPr lang="es-ES">
              <a:latin typeface="+mn-lt"/>
              <a:ea typeface="Open Sans" panose="020B0606030504020204" pitchFamily="34" charset="0"/>
              <a:cs typeface="Open Sans" panose="020B0606030504020204" pitchFamily="34" charset="0"/>
            </a:rPr>
            <a:t>EL TRATAMIENTO DEFINIRÁ LA FORMA DE USO</a:t>
          </a:r>
          <a:endParaRPr lang="pt-PT" dirty="0">
            <a:latin typeface="+mn-lt"/>
            <a:ea typeface="Open Sans" panose="020B0606030504020204" pitchFamily="34" charset="0"/>
            <a:cs typeface="Open Sans" panose="020B0606030504020204" pitchFamily="34" charset="0"/>
          </a:endParaRPr>
        </a:p>
      </dgm:t>
    </dgm:pt>
    <dgm:pt modelId="{93A2A1E5-B058-4DAB-A213-0148ECAC9137}" type="parTrans" cxnId="{CEE2ED43-AABE-4773-A563-BD789C5E3FB2}">
      <dgm:prSet/>
      <dgm:spPr/>
      <dgm:t>
        <a:bodyPr/>
        <a:lstStyle/>
        <a:p>
          <a:endParaRPr lang="pt-PT"/>
        </a:p>
      </dgm:t>
    </dgm:pt>
    <dgm:pt modelId="{3C675490-2A6A-4843-B77A-C9663C1EEA8E}" type="sibTrans" cxnId="{CEE2ED43-AABE-4773-A563-BD789C5E3FB2}">
      <dgm:prSet/>
      <dgm:spPr/>
      <dgm:t>
        <a:bodyPr/>
        <a:lstStyle/>
        <a:p>
          <a:endParaRPr lang="pt-PT"/>
        </a:p>
      </dgm:t>
    </dgm:pt>
    <dgm:pt modelId="{4572DCF7-EB33-413F-BCA5-9A4B3D15FA72}">
      <dgm:prSet/>
      <dgm:spPr/>
      <dgm:t>
        <a:bodyPr/>
        <a:lstStyle/>
        <a:p>
          <a:r>
            <a:rPr lang="pt-PT" dirty="0">
              <a:latin typeface="+mn-lt"/>
              <a:ea typeface="Open Sans" panose="020B0606030504020204" pitchFamily="34" charset="0"/>
              <a:cs typeface="Open Sans" panose="020B0606030504020204" pitchFamily="34" charset="0"/>
            </a:rPr>
            <a:t>PRESENCIA DE CONTAMINANTES</a:t>
          </a:r>
        </a:p>
      </dgm:t>
    </dgm:pt>
    <dgm:pt modelId="{DB4385D4-59BD-4C38-BEC6-F430A1EF8730}" type="parTrans" cxnId="{56837A46-EE95-4CE3-848E-C6ED3BF58D37}">
      <dgm:prSet/>
      <dgm:spPr/>
      <dgm:t>
        <a:bodyPr/>
        <a:lstStyle/>
        <a:p>
          <a:endParaRPr lang="pt-PT"/>
        </a:p>
      </dgm:t>
    </dgm:pt>
    <dgm:pt modelId="{6135D0CE-ECE3-409A-8414-2A46FB49B826}" type="sibTrans" cxnId="{56837A46-EE95-4CE3-848E-C6ED3BF58D37}">
      <dgm:prSet/>
      <dgm:spPr/>
      <dgm:t>
        <a:bodyPr/>
        <a:lstStyle/>
        <a:p>
          <a:endParaRPr lang="pt-PT"/>
        </a:p>
      </dgm:t>
    </dgm:pt>
    <dgm:pt modelId="{4E544E6A-134E-4FFF-881C-E10948F16461}">
      <dgm:prSet/>
      <dgm:spPr/>
      <dgm:t>
        <a:bodyPr/>
        <a:lstStyle/>
        <a:p>
          <a:r>
            <a:rPr lang="pt-PT" dirty="0">
              <a:latin typeface="+mn-lt"/>
              <a:ea typeface="Open Sans" panose="020B0606030504020204" pitchFamily="34" charset="0"/>
              <a:cs typeface="Open Sans" panose="020B0606030504020204" pitchFamily="34" charset="0"/>
            </a:rPr>
            <a:t>CONTENIDO DE INERTES</a:t>
          </a:r>
        </a:p>
      </dgm:t>
    </dgm:pt>
    <dgm:pt modelId="{3B4A79C8-CE4E-4F79-A2D1-804639370F15}" type="parTrans" cxnId="{AA350515-C0B0-4353-A5DB-EC9F7513A874}">
      <dgm:prSet/>
      <dgm:spPr/>
      <dgm:t>
        <a:bodyPr/>
        <a:lstStyle/>
        <a:p>
          <a:endParaRPr lang="pt-PT"/>
        </a:p>
      </dgm:t>
    </dgm:pt>
    <dgm:pt modelId="{91EDC491-24D5-4911-841B-BD273935CCA6}" type="sibTrans" cxnId="{AA350515-C0B0-4353-A5DB-EC9F7513A874}">
      <dgm:prSet/>
      <dgm:spPr/>
      <dgm:t>
        <a:bodyPr/>
        <a:lstStyle/>
        <a:p>
          <a:endParaRPr lang="pt-PT"/>
        </a:p>
      </dgm:t>
    </dgm:pt>
    <dgm:pt modelId="{80D0012D-D906-4391-9713-27016CD05FA3}">
      <dgm:prSet/>
      <dgm:spPr/>
      <dgm:t>
        <a:bodyPr/>
        <a:lstStyle/>
        <a:p>
          <a:r>
            <a:rPr lang="pt-PT" dirty="0">
              <a:latin typeface="+mn-lt"/>
              <a:ea typeface="Open Sans" panose="020B0606030504020204" pitchFamily="34" charset="0"/>
              <a:cs typeface="Open Sans" panose="020B0606030504020204" pitchFamily="34" charset="0"/>
            </a:rPr>
            <a:t>DISPONIBILIDAD</a:t>
          </a:r>
        </a:p>
      </dgm:t>
    </dgm:pt>
    <dgm:pt modelId="{DE3D9B5A-DABD-452D-9A20-9B7F618B17CB}" type="parTrans" cxnId="{886703BD-6233-49E6-9D58-7AA5D63C893D}">
      <dgm:prSet/>
      <dgm:spPr/>
      <dgm:t>
        <a:bodyPr/>
        <a:lstStyle/>
        <a:p>
          <a:endParaRPr lang="pt-PT"/>
        </a:p>
      </dgm:t>
    </dgm:pt>
    <dgm:pt modelId="{053B9CAF-1BBE-4BC6-B5A8-66A5B29180D2}" type="sibTrans" cxnId="{886703BD-6233-49E6-9D58-7AA5D63C893D}">
      <dgm:prSet/>
      <dgm:spPr/>
      <dgm:t>
        <a:bodyPr/>
        <a:lstStyle/>
        <a:p>
          <a:endParaRPr lang="pt-PT"/>
        </a:p>
      </dgm:t>
    </dgm:pt>
    <dgm:pt modelId="{D99AC0DD-C919-40C9-AA89-B967C2A6C3AF}">
      <dgm:prSet/>
      <dgm:spPr/>
      <dgm:t>
        <a:bodyPr/>
        <a:lstStyle/>
        <a:p>
          <a:r>
            <a:rPr lang="pt-PT" dirty="0">
              <a:latin typeface="+mn-lt"/>
              <a:ea typeface="Open Sans" panose="020B0606030504020204" pitchFamily="34" charset="0"/>
              <a:cs typeface="Open Sans" panose="020B0606030504020204" pitchFamily="34" charset="0"/>
            </a:rPr>
            <a:t>LOGÍSTICA DE RECOGIDA</a:t>
          </a:r>
        </a:p>
      </dgm:t>
    </dgm:pt>
    <dgm:pt modelId="{E79965B4-FA16-4C94-9CED-D88571CD9965}" type="parTrans" cxnId="{D2ADBDE8-273C-4ABF-B946-05453A136239}">
      <dgm:prSet/>
      <dgm:spPr/>
      <dgm:t>
        <a:bodyPr/>
        <a:lstStyle/>
        <a:p>
          <a:endParaRPr lang="pt-PT"/>
        </a:p>
      </dgm:t>
    </dgm:pt>
    <dgm:pt modelId="{D8EADCF9-FAE7-4CAA-9E73-5D31D87391A5}" type="sibTrans" cxnId="{D2ADBDE8-273C-4ABF-B946-05453A136239}">
      <dgm:prSet/>
      <dgm:spPr/>
      <dgm:t>
        <a:bodyPr/>
        <a:lstStyle/>
        <a:p>
          <a:endParaRPr lang="pt-PT"/>
        </a:p>
      </dgm:t>
    </dgm:pt>
    <dgm:pt modelId="{67087401-308C-46BE-B72C-482970B82CE3}">
      <dgm:prSet/>
      <dgm:spPr/>
      <dgm:t>
        <a:bodyPr/>
        <a:lstStyle/>
        <a:p>
          <a:r>
            <a:rPr lang="pt-PT" dirty="0">
              <a:latin typeface="+mn-lt"/>
              <a:ea typeface="Open Sans" panose="020B0606030504020204" pitchFamily="34" charset="0"/>
              <a:cs typeface="Open Sans" panose="020B0606030504020204" pitchFamily="34" charset="0"/>
            </a:rPr>
            <a:t>ASTILLADO PARA EQUIPOS GRANDES;</a:t>
          </a:r>
        </a:p>
      </dgm:t>
    </dgm:pt>
    <dgm:pt modelId="{7456AF33-C39E-44B8-A19C-4E46F22918FC}" type="parTrans" cxnId="{EC0A3C9A-F49A-4AAB-9989-377A1359D6F7}">
      <dgm:prSet/>
      <dgm:spPr/>
      <dgm:t>
        <a:bodyPr/>
        <a:lstStyle/>
        <a:p>
          <a:endParaRPr lang="pt-PT"/>
        </a:p>
      </dgm:t>
    </dgm:pt>
    <dgm:pt modelId="{8819B080-7D6F-4CA7-B033-A701AF433BD9}" type="sibTrans" cxnId="{EC0A3C9A-F49A-4AAB-9989-377A1359D6F7}">
      <dgm:prSet/>
      <dgm:spPr/>
      <dgm:t>
        <a:bodyPr/>
        <a:lstStyle/>
        <a:p>
          <a:endParaRPr lang="pt-PT"/>
        </a:p>
      </dgm:t>
    </dgm:pt>
    <dgm:pt modelId="{9C330524-8A25-4DA1-B068-EFB29FCA2731}">
      <dgm:prSet/>
      <dgm:spPr/>
      <dgm:t>
        <a:bodyPr/>
        <a:lstStyle/>
        <a:p>
          <a:r>
            <a:rPr lang="pt-PT" dirty="0">
              <a:latin typeface="+mn-lt"/>
              <a:ea typeface="Open Sans" panose="020B0606030504020204" pitchFamily="34" charset="0"/>
              <a:cs typeface="Open Sans" panose="020B0606030504020204" pitchFamily="34" charset="0"/>
            </a:rPr>
            <a:t>DENSIFICADO PARA EQUIPOS DE MENOR DIMENSIÓN</a:t>
          </a:r>
        </a:p>
      </dgm:t>
    </dgm:pt>
    <dgm:pt modelId="{3AC56140-092D-4EE5-89A1-E9F8B3C58B4F}" type="parTrans" cxnId="{BBDAD52E-9F10-4316-B6C1-DC3FDC96C007}">
      <dgm:prSet/>
      <dgm:spPr/>
      <dgm:t>
        <a:bodyPr/>
        <a:lstStyle/>
        <a:p>
          <a:endParaRPr lang="pt-PT"/>
        </a:p>
      </dgm:t>
    </dgm:pt>
    <dgm:pt modelId="{6F553217-8D27-4319-AB28-7DDFB079E739}" type="sibTrans" cxnId="{BBDAD52E-9F10-4316-B6C1-DC3FDC96C007}">
      <dgm:prSet/>
      <dgm:spPr/>
      <dgm:t>
        <a:bodyPr/>
        <a:lstStyle/>
        <a:p>
          <a:endParaRPr lang="pt-PT"/>
        </a:p>
      </dgm:t>
    </dgm:pt>
    <dgm:pt modelId="{4F5A5B16-2AB0-410E-BDD5-E40F7D4A2619}" type="pres">
      <dgm:prSet presAssocID="{5D290DD3-48F3-4FD0-B498-5244E6311532}" presName="composite" presStyleCnt="0">
        <dgm:presLayoutVars>
          <dgm:chMax val="5"/>
          <dgm:dir/>
          <dgm:animLvl val="ctr"/>
          <dgm:resizeHandles val="exact"/>
        </dgm:presLayoutVars>
      </dgm:prSet>
      <dgm:spPr/>
      <dgm:t>
        <a:bodyPr/>
        <a:lstStyle/>
        <a:p>
          <a:endParaRPr lang="pt-PT"/>
        </a:p>
      </dgm:t>
    </dgm:pt>
    <dgm:pt modelId="{5964BA7B-72AF-4A64-BDC2-10A937CD612B}" type="pres">
      <dgm:prSet presAssocID="{5D290DD3-48F3-4FD0-B498-5244E6311532}" presName="cycle" presStyleCnt="0"/>
      <dgm:spPr/>
    </dgm:pt>
    <dgm:pt modelId="{D418151B-BC76-424C-AE92-C65E55AC6B0F}" type="pres">
      <dgm:prSet presAssocID="{5D290DD3-48F3-4FD0-B498-5244E6311532}" presName="centerShape" presStyleCnt="0"/>
      <dgm:spPr/>
    </dgm:pt>
    <dgm:pt modelId="{20204083-E993-4CB0-8724-81CFF2C5EA2A}" type="pres">
      <dgm:prSet presAssocID="{5D290DD3-48F3-4FD0-B498-5244E6311532}" presName="connSite" presStyleLbl="node1" presStyleIdx="0" presStyleCnt="4"/>
      <dgm:spPr/>
    </dgm:pt>
    <dgm:pt modelId="{2BCC7802-D3F6-4D95-9F1A-5C80EAA3FDC5}" type="pres">
      <dgm:prSet presAssocID="{5D290DD3-48F3-4FD0-B498-5244E6311532}" presName="visible" presStyleLbl="node1" presStyleIdx="0" presStyleCnt="4" custScaleX="62271" custScaleY="61898" custLinFactNeighborX="-4936" custLinFactNeighborY="179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DB216665-63CC-4D04-89C3-3508F6935D4A}" type="pres">
      <dgm:prSet presAssocID="{81674F94-1941-40FB-891D-050BD17A02BE}" presName="Name25" presStyleLbl="parChTrans1D1" presStyleIdx="0" presStyleCnt="3"/>
      <dgm:spPr/>
      <dgm:t>
        <a:bodyPr/>
        <a:lstStyle/>
        <a:p>
          <a:endParaRPr lang="pt-PT"/>
        </a:p>
      </dgm:t>
    </dgm:pt>
    <dgm:pt modelId="{F017D80F-7AAD-41F2-BE4D-73CD0710596E}" type="pres">
      <dgm:prSet presAssocID="{3EB6BFD4-2CA2-4E14-A271-7D0E4E90E948}" presName="node" presStyleCnt="0"/>
      <dgm:spPr/>
    </dgm:pt>
    <dgm:pt modelId="{F5142F9C-6202-418B-A252-BAF45EB7B726}" type="pres">
      <dgm:prSet presAssocID="{3EB6BFD4-2CA2-4E14-A271-7D0E4E90E948}" presName="parentNode" presStyleLbl="node1" presStyleIdx="1" presStyleCnt="4">
        <dgm:presLayoutVars>
          <dgm:chMax val="1"/>
          <dgm:bulletEnabled val="1"/>
        </dgm:presLayoutVars>
      </dgm:prSet>
      <dgm:spPr/>
      <dgm:t>
        <a:bodyPr/>
        <a:lstStyle/>
        <a:p>
          <a:endParaRPr lang="pt-PT"/>
        </a:p>
      </dgm:t>
    </dgm:pt>
    <dgm:pt modelId="{A5B54AEA-8BE6-46D6-94B8-0ED50D0C3193}" type="pres">
      <dgm:prSet presAssocID="{3EB6BFD4-2CA2-4E14-A271-7D0E4E90E948}" presName="childNode" presStyleLbl="revTx" presStyleIdx="0" presStyleCnt="3">
        <dgm:presLayoutVars>
          <dgm:bulletEnabled val="1"/>
        </dgm:presLayoutVars>
      </dgm:prSet>
      <dgm:spPr/>
      <dgm:t>
        <a:bodyPr/>
        <a:lstStyle/>
        <a:p>
          <a:endParaRPr lang="pt-PT"/>
        </a:p>
      </dgm:t>
    </dgm:pt>
    <dgm:pt modelId="{697FA7EE-4CC5-4F13-8F90-3523B939D03A}" type="pres">
      <dgm:prSet presAssocID="{964CE7A6-E6EA-4ECE-8BC2-AE1367E7D64C}" presName="Name25" presStyleLbl="parChTrans1D1" presStyleIdx="1" presStyleCnt="3"/>
      <dgm:spPr/>
      <dgm:t>
        <a:bodyPr/>
        <a:lstStyle/>
        <a:p>
          <a:endParaRPr lang="pt-PT"/>
        </a:p>
      </dgm:t>
    </dgm:pt>
    <dgm:pt modelId="{C62C7AF7-8860-41F5-BC66-9723FC7924D2}" type="pres">
      <dgm:prSet presAssocID="{E4F81C0D-25E0-4123-959A-A3BDFDC6046B}" presName="node" presStyleCnt="0"/>
      <dgm:spPr/>
    </dgm:pt>
    <dgm:pt modelId="{61532FA1-137A-4024-B425-343B8742B618}" type="pres">
      <dgm:prSet presAssocID="{E4F81C0D-25E0-4123-959A-A3BDFDC6046B}" presName="parentNode" presStyleLbl="node1" presStyleIdx="2" presStyleCnt="4">
        <dgm:presLayoutVars>
          <dgm:chMax val="1"/>
          <dgm:bulletEnabled val="1"/>
        </dgm:presLayoutVars>
      </dgm:prSet>
      <dgm:spPr/>
      <dgm:t>
        <a:bodyPr/>
        <a:lstStyle/>
        <a:p>
          <a:endParaRPr lang="pt-PT"/>
        </a:p>
      </dgm:t>
    </dgm:pt>
    <dgm:pt modelId="{85D7F0E4-59D3-4BBD-90DF-9C55FC71AD77}" type="pres">
      <dgm:prSet presAssocID="{E4F81C0D-25E0-4123-959A-A3BDFDC6046B}" presName="childNode" presStyleLbl="revTx" presStyleIdx="1" presStyleCnt="3">
        <dgm:presLayoutVars>
          <dgm:bulletEnabled val="1"/>
        </dgm:presLayoutVars>
      </dgm:prSet>
      <dgm:spPr/>
      <dgm:t>
        <a:bodyPr/>
        <a:lstStyle/>
        <a:p>
          <a:endParaRPr lang="pt-PT"/>
        </a:p>
      </dgm:t>
    </dgm:pt>
    <dgm:pt modelId="{D234542E-1E34-4703-8872-0CCDF32AEC4B}" type="pres">
      <dgm:prSet presAssocID="{BAA9736E-9EFA-4D98-BBA4-84568F435111}" presName="Name25" presStyleLbl="parChTrans1D1" presStyleIdx="2" presStyleCnt="3"/>
      <dgm:spPr/>
      <dgm:t>
        <a:bodyPr/>
        <a:lstStyle/>
        <a:p>
          <a:endParaRPr lang="pt-PT"/>
        </a:p>
      </dgm:t>
    </dgm:pt>
    <dgm:pt modelId="{11784FFF-A990-4895-B036-4EA6EFF7FE23}" type="pres">
      <dgm:prSet presAssocID="{18262657-0D46-45B2-82A4-DECF79263C1C}" presName="node" presStyleCnt="0"/>
      <dgm:spPr/>
    </dgm:pt>
    <dgm:pt modelId="{E1229434-3067-4403-B346-4088877DC3B1}" type="pres">
      <dgm:prSet presAssocID="{18262657-0D46-45B2-82A4-DECF79263C1C}" presName="parentNode" presStyleLbl="node1" presStyleIdx="3" presStyleCnt="4">
        <dgm:presLayoutVars>
          <dgm:chMax val="1"/>
          <dgm:bulletEnabled val="1"/>
        </dgm:presLayoutVars>
      </dgm:prSet>
      <dgm:spPr/>
      <dgm:t>
        <a:bodyPr/>
        <a:lstStyle/>
        <a:p>
          <a:endParaRPr lang="pt-PT"/>
        </a:p>
      </dgm:t>
    </dgm:pt>
    <dgm:pt modelId="{D02D9AC5-7518-4E62-85FD-6B8FFB6D22E5}" type="pres">
      <dgm:prSet presAssocID="{18262657-0D46-45B2-82A4-DECF79263C1C}" presName="childNode" presStyleLbl="revTx" presStyleIdx="2" presStyleCnt="3">
        <dgm:presLayoutVars>
          <dgm:bulletEnabled val="1"/>
        </dgm:presLayoutVars>
      </dgm:prSet>
      <dgm:spPr/>
      <dgm:t>
        <a:bodyPr/>
        <a:lstStyle/>
        <a:p>
          <a:endParaRPr lang="pt-PT"/>
        </a:p>
      </dgm:t>
    </dgm:pt>
  </dgm:ptLst>
  <dgm:cxnLst>
    <dgm:cxn modelId="{466691C4-555D-4AF7-905C-86344B93BDDC}" type="presOf" srcId="{17386531-FFAD-47A3-9751-CB0A5151CC13}" destId="{D02D9AC5-7518-4E62-85FD-6B8FFB6D22E5}" srcOrd="0" destOrd="0" presId="urn:microsoft.com/office/officeart/2005/8/layout/radial2"/>
    <dgm:cxn modelId="{CEE2ED43-AABE-4773-A563-BD789C5E3FB2}" srcId="{18262657-0D46-45B2-82A4-DECF79263C1C}" destId="{17386531-FFAD-47A3-9751-CB0A5151CC13}" srcOrd="0" destOrd="0" parTransId="{93A2A1E5-B058-4DAB-A213-0148ECAC9137}" sibTransId="{3C675490-2A6A-4843-B77A-C9663C1EEA8E}"/>
    <dgm:cxn modelId="{BC1D661D-74ED-4790-805F-58DE1BF8FD97}" srcId="{5D290DD3-48F3-4FD0-B498-5244E6311532}" destId="{E4F81C0D-25E0-4123-959A-A3BDFDC6046B}" srcOrd="1" destOrd="0" parTransId="{964CE7A6-E6EA-4ECE-8BC2-AE1367E7D64C}" sibTransId="{7700E58F-BE88-442C-91D4-09F1E43F3E3F}"/>
    <dgm:cxn modelId="{478EE140-6DDF-4515-8CCD-A4EE24C0E534}" type="presOf" srcId="{3EB6BFD4-2CA2-4E14-A271-7D0E4E90E948}" destId="{F5142F9C-6202-418B-A252-BAF45EB7B726}" srcOrd="0" destOrd="0" presId="urn:microsoft.com/office/officeart/2005/8/layout/radial2"/>
    <dgm:cxn modelId="{EC0A3C9A-F49A-4AAB-9989-377A1359D6F7}" srcId="{18262657-0D46-45B2-82A4-DECF79263C1C}" destId="{67087401-308C-46BE-B72C-482970B82CE3}" srcOrd="1" destOrd="0" parTransId="{7456AF33-C39E-44B8-A19C-4E46F22918FC}" sibTransId="{8819B080-7D6F-4CA7-B033-A701AF433BD9}"/>
    <dgm:cxn modelId="{1B6845B2-2D63-47F5-B381-5F07F92DBD94}" type="presOf" srcId="{D99AC0DD-C919-40C9-AA89-B967C2A6C3AF}" destId="{85D7F0E4-59D3-4BBD-90DF-9C55FC71AD77}" srcOrd="0" destOrd="1" presId="urn:microsoft.com/office/officeart/2005/8/layout/radial2"/>
    <dgm:cxn modelId="{DFC9F923-1208-46EB-A21A-FA2B9F3FCC17}" type="presOf" srcId="{4E544E6A-134E-4FFF-881C-E10948F16461}" destId="{A5B54AEA-8BE6-46D6-94B8-0ED50D0C3193}" srcOrd="0" destOrd="2" presId="urn:microsoft.com/office/officeart/2005/8/layout/radial2"/>
    <dgm:cxn modelId="{D9E5A21E-CCE2-4558-99F2-736FC0604F0B}" type="presOf" srcId="{E4F81C0D-25E0-4123-959A-A3BDFDC6046B}" destId="{61532FA1-137A-4024-B425-343B8742B618}" srcOrd="0" destOrd="0" presId="urn:microsoft.com/office/officeart/2005/8/layout/radial2"/>
    <dgm:cxn modelId="{D57A49A2-44A9-400A-8848-4F992CE0398F}" srcId="{5D290DD3-48F3-4FD0-B498-5244E6311532}" destId="{18262657-0D46-45B2-82A4-DECF79263C1C}" srcOrd="2" destOrd="0" parTransId="{BAA9736E-9EFA-4D98-BBA4-84568F435111}" sibTransId="{5DFFE94B-B61F-42DD-8008-14D4A1658406}"/>
    <dgm:cxn modelId="{6BAA4950-D0C1-47F5-BDFC-B2D51B0B3D3D}" type="presOf" srcId="{4572DCF7-EB33-413F-BCA5-9A4B3D15FA72}" destId="{A5B54AEA-8BE6-46D6-94B8-0ED50D0C3193}" srcOrd="0" destOrd="1" presId="urn:microsoft.com/office/officeart/2005/8/layout/radial2"/>
    <dgm:cxn modelId="{85F601D2-153C-458B-B254-B963BCE4B26E}" srcId="{3EB6BFD4-2CA2-4E14-A271-7D0E4E90E948}" destId="{F3280BCC-90C6-438D-83FC-0FCA690887C1}" srcOrd="0" destOrd="0" parTransId="{481A9B2A-2F5C-4DAF-9296-F69C847E4672}" sibTransId="{D5F9F51F-A4B1-42C6-A76D-ED3198EFAE1A}"/>
    <dgm:cxn modelId="{CA56AB5C-07F7-4F35-A6FA-C44C9F1FA491}" type="presOf" srcId="{964CE7A6-E6EA-4ECE-8BC2-AE1367E7D64C}" destId="{697FA7EE-4CC5-4F13-8F90-3523B939D03A}" srcOrd="0" destOrd="0" presId="urn:microsoft.com/office/officeart/2005/8/layout/radial2"/>
    <dgm:cxn modelId="{9A455328-E2E4-4512-89B7-668EFA490E43}" type="presOf" srcId="{B0E5BE86-BD12-46A5-9171-55398592D4E7}" destId="{85D7F0E4-59D3-4BBD-90DF-9C55FC71AD77}" srcOrd="0" destOrd="0" presId="urn:microsoft.com/office/officeart/2005/8/layout/radial2"/>
    <dgm:cxn modelId="{AA350515-C0B0-4353-A5DB-EC9F7513A874}" srcId="{3EB6BFD4-2CA2-4E14-A271-7D0E4E90E948}" destId="{4E544E6A-134E-4FFF-881C-E10948F16461}" srcOrd="2" destOrd="0" parTransId="{3B4A79C8-CE4E-4F79-A2D1-804639370F15}" sibTransId="{91EDC491-24D5-4911-841B-BD273935CCA6}"/>
    <dgm:cxn modelId="{BCD34781-24BA-42E6-AAB2-3D26A5A1FBC7}" type="presOf" srcId="{5D290DD3-48F3-4FD0-B498-5244E6311532}" destId="{4F5A5B16-2AB0-410E-BDD5-E40F7D4A2619}" srcOrd="0" destOrd="0" presId="urn:microsoft.com/office/officeart/2005/8/layout/radial2"/>
    <dgm:cxn modelId="{82A01CDA-1307-4ACF-B2FD-34B52D99FC69}" type="presOf" srcId="{BAA9736E-9EFA-4D98-BBA4-84568F435111}" destId="{D234542E-1E34-4703-8872-0CCDF32AEC4B}" srcOrd="0" destOrd="0" presId="urn:microsoft.com/office/officeart/2005/8/layout/radial2"/>
    <dgm:cxn modelId="{56837A46-EE95-4CE3-848E-C6ED3BF58D37}" srcId="{3EB6BFD4-2CA2-4E14-A271-7D0E4E90E948}" destId="{4572DCF7-EB33-413F-BCA5-9A4B3D15FA72}" srcOrd="1" destOrd="0" parTransId="{DB4385D4-59BD-4C38-BEC6-F430A1EF8730}" sibTransId="{6135D0CE-ECE3-409A-8414-2A46FB49B826}"/>
    <dgm:cxn modelId="{886703BD-6233-49E6-9D58-7AA5D63C893D}" srcId="{3EB6BFD4-2CA2-4E14-A271-7D0E4E90E948}" destId="{80D0012D-D906-4391-9713-27016CD05FA3}" srcOrd="3" destOrd="0" parTransId="{DE3D9B5A-DABD-452D-9A20-9B7F618B17CB}" sibTransId="{053B9CAF-1BBE-4BC6-B5A8-66A5B29180D2}"/>
    <dgm:cxn modelId="{5CD5529B-9DFC-4636-AA66-DEC39FA9A8E6}" type="presOf" srcId="{67087401-308C-46BE-B72C-482970B82CE3}" destId="{D02D9AC5-7518-4E62-85FD-6B8FFB6D22E5}" srcOrd="0" destOrd="1" presId="urn:microsoft.com/office/officeart/2005/8/layout/radial2"/>
    <dgm:cxn modelId="{D2ADBDE8-273C-4ABF-B946-05453A136239}" srcId="{E4F81C0D-25E0-4123-959A-A3BDFDC6046B}" destId="{D99AC0DD-C919-40C9-AA89-B967C2A6C3AF}" srcOrd="1" destOrd="0" parTransId="{E79965B4-FA16-4C94-9CED-D88571CD9965}" sibTransId="{D8EADCF9-FAE7-4CAA-9E73-5D31D87391A5}"/>
    <dgm:cxn modelId="{69536806-8E50-456C-8917-274FE2234C9C}" srcId="{E4F81C0D-25E0-4123-959A-A3BDFDC6046B}" destId="{B0E5BE86-BD12-46A5-9171-55398592D4E7}" srcOrd="0" destOrd="0" parTransId="{E9396E04-20A0-42EF-8D9D-E296B50B3450}" sibTransId="{3E4FAD43-DAB8-450A-9961-9D47AEC78F3E}"/>
    <dgm:cxn modelId="{91F88B8E-520A-4BB1-A62E-A83D38EE7A4B}" type="presOf" srcId="{F3280BCC-90C6-438D-83FC-0FCA690887C1}" destId="{A5B54AEA-8BE6-46D6-94B8-0ED50D0C3193}" srcOrd="0" destOrd="0" presId="urn:microsoft.com/office/officeart/2005/8/layout/radial2"/>
    <dgm:cxn modelId="{B017A650-5F4A-4433-AA42-7E14347D108D}" srcId="{5D290DD3-48F3-4FD0-B498-5244E6311532}" destId="{3EB6BFD4-2CA2-4E14-A271-7D0E4E90E948}" srcOrd="0" destOrd="0" parTransId="{81674F94-1941-40FB-891D-050BD17A02BE}" sibTransId="{30E894A9-652B-487C-AD2E-9624493C51F9}"/>
    <dgm:cxn modelId="{BBDAD52E-9F10-4316-B6C1-DC3FDC96C007}" srcId="{18262657-0D46-45B2-82A4-DECF79263C1C}" destId="{9C330524-8A25-4DA1-B068-EFB29FCA2731}" srcOrd="2" destOrd="0" parTransId="{3AC56140-092D-4EE5-89A1-E9F8B3C58B4F}" sibTransId="{6F553217-8D27-4319-AB28-7DDFB079E739}"/>
    <dgm:cxn modelId="{6993708E-A3BB-4248-BB63-DBCDD89A886F}" type="presOf" srcId="{81674F94-1941-40FB-891D-050BD17A02BE}" destId="{DB216665-63CC-4D04-89C3-3508F6935D4A}" srcOrd="0" destOrd="0" presId="urn:microsoft.com/office/officeart/2005/8/layout/radial2"/>
    <dgm:cxn modelId="{7653528E-978C-429C-80DF-FFF635A9DB19}" type="presOf" srcId="{9C330524-8A25-4DA1-B068-EFB29FCA2731}" destId="{D02D9AC5-7518-4E62-85FD-6B8FFB6D22E5}" srcOrd="0" destOrd="2" presId="urn:microsoft.com/office/officeart/2005/8/layout/radial2"/>
    <dgm:cxn modelId="{B303C1C5-D03F-4228-836C-71F07ABF1F6A}" type="presOf" srcId="{18262657-0D46-45B2-82A4-DECF79263C1C}" destId="{E1229434-3067-4403-B346-4088877DC3B1}" srcOrd="0" destOrd="0" presId="urn:microsoft.com/office/officeart/2005/8/layout/radial2"/>
    <dgm:cxn modelId="{2B7C8A3D-1856-4CC6-BC96-09E1DA8FB866}" type="presOf" srcId="{80D0012D-D906-4391-9713-27016CD05FA3}" destId="{A5B54AEA-8BE6-46D6-94B8-0ED50D0C3193}" srcOrd="0" destOrd="3" presId="urn:microsoft.com/office/officeart/2005/8/layout/radial2"/>
    <dgm:cxn modelId="{E80E9A36-3005-499F-9A92-43F65E988473}" type="presParOf" srcId="{4F5A5B16-2AB0-410E-BDD5-E40F7D4A2619}" destId="{5964BA7B-72AF-4A64-BDC2-10A937CD612B}" srcOrd="0" destOrd="0" presId="urn:microsoft.com/office/officeart/2005/8/layout/radial2"/>
    <dgm:cxn modelId="{C5CBC886-E417-4521-ADC8-CBA8BEEF2780}" type="presParOf" srcId="{5964BA7B-72AF-4A64-BDC2-10A937CD612B}" destId="{D418151B-BC76-424C-AE92-C65E55AC6B0F}" srcOrd="0" destOrd="0" presId="urn:microsoft.com/office/officeart/2005/8/layout/radial2"/>
    <dgm:cxn modelId="{AF907D7C-E999-447A-BBB2-482A5A0E0253}" type="presParOf" srcId="{D418151B-BC76-424C-AE92-C65E55AC6B0F}" destId="{20204083-E993-4CB0-8724-81CFF2C5EA2A}" srcOrd="0" destOrd="0" presId="urn:microsoft.com/office/officeart/2005/8/layout/radial2"/>
    <dgm:cxn modelId="{5DA0B716-A21F-4EEA-9951-F4166206D028}" type="presParOf" srcId="{D418151B-BC76-424C-AE92-C65E55AC6B0F}" destId="{2BCC7802-D3F6-4D95-9F1A-5C80EAA3FDC5}" srcOrd="1" destOrd="0" presId="urn:microsoft.com/office/officeart/2005/8/layout/radial2"/>
    <dgm:cxn modelId="{85EE8A69-0A60-41BA-BD08-EA5D846C44F8}" type="presParOf" srcId="{5964BA7B-72AF-4A64-BDC2-10A937CD612B}" destId="{DB216665-63CC-4D04-89C3-3508F6935D4A}" srcOrd="1" destOrd="0" presId="urn:microsoft.com/office/officeart/2005/8/layout/radial2"/>
    <dgm:cxn modelId="{B4C06F21-5DF5-4AF3-8A44-581AC04A4805}" type="presParOf" srcId="{5964BA7B-72AF-4A64-BDC2-10A937CD612B}" destId="{F017D80F-7AAD-41F2-BE4D-73CD0710596E}" srcOrd="2" destOrd="0" presId="urn:microsoft.com/office/officeart/2005/8/layout/radial2"/>
    <dgm:cxn modelId="{42881022-54D7-4270-9865-20EBAFDAACBC}" type="presParOf" srcId="{F017D80F-7AAD-41F2-BE4D-73CD0710596E}" destId="{F5142F9C-6202-418B-A252-BAF45EB7B726}" srcOrd="0" destOrd="0" presId="urn:microsoft.com/office/officeart/2005/8/layout/radial2"/>
    <dgm:cxn modelId="{0AE3780F-0DBD-4ABC-9BF7-52BBE5E47934}" type="presParOf" srcId="{F017D80F-7AAD-41F2-BE4D-73CD0710596E}" destId="{A5B54AEA-8BE6-46D6-94B8-0ED50D0C3193}" srcOrd="1" destOrd="0" presId="urn:microsoft.com/office/officeart/2005/8/layout/radial2"/>
    <dgm:cxn modelId="{7ED40439-2F81-4D4A-B591-D5B1E85AD543}" type="presParOf" srcId="{5964BA7B-72AF-4A64-BDC2-10A937CD612B}" destId="{697FA7EE-4CC5-4F13-8F90-3523B939D03A}" srcOrd="3" destOrd="0" presId="urn:microsoft.com/office/officeart/2005/8/layout/radial2"/>
    <dgm:cxn modelId="{FC543FE9-0EB7-42AC-86E8-EBCD526B4BB8}" type="presParOf" srcId="{5964BA7B-72AF-4A64-BDC2-10A937CD612B}" destId="{C62C7AF7-8860-41F5-BC66-9723FC7924D2}" srcOrd="4" destOrd="0" presId="urn:microsoft.com/office/officeart/2005/8/layout/radial2"/>
    <dgm:cxn modelId="{C9E572E2-4DA4-4206-84C2-0D688DC73490}" type="presParOf" srcId="{C62C7AF7-8860-41F5-BC66-9723FC7924D2}" destId="{61532FA1-137A-4024-B425-343B8742B618}" srcOrd="0" destOrd="0" presId="urn:microsoft.com/office/officeart/2005/8/layout/radial2"/>
    <dgm:cxn modelId="{CA8A778E-C3C3-4B22-8E78-ECF7E29D5EF0}" type="presParOf" srcId="{C62C7AF7-8860-41F5-BC66-9723FC7924D2}" destId="{85D7F0E4-59D3-4BBD-90DF-9C55FC71AD77}" srcOrd="1" destOrd="0" presId="urn:microsoft.com/office/officeart/2005/8/layout/radial2"/>
    <dgm:cxn modelId="{B49E76E9-B086-4967-AD07-B9F4B0B88EB4}" type="presParOf" srcId="{5964BA7B-72AF-4A64-BDC2-10A937CD612B}" destId="{D234542E-1E34-4703-8872-0CCDF32AEC4B}" srcOrd="5" destOrd="0" presId="urn:microsoft.com/office/officeart/2005/8/layout/radial2"/>
    <dgm:cxn modelId="{27EB7989-EAB7-48F6-8485-A8CDBD97E1E2}" type="presParOf" srcId="{5964BA7B-72AF-4A64-BDC2-10A937CD612B}" destId="{11784FFF-A990-4895-B036-4EA6EFF7FE23}" srcOrd="6" destOrd="0" presId="urn:microsoft.com/office/officeart/2005/8/layout/radial2"/>
    <dgm:cxn modelId="{8F4157F1-9F7D-4A3A-AC74-34F98AD6A624}" type="presParOf" srcId="{11784FFF-A990-4895-B036-4EA6EFF7FE23}" destId="{E1229434-3067-4403-B346-4088877DC3B1}" srcOrd="0" destOrd="0" presId="urn:microsoft.com/office/officeart/2005/8/layout/radial2"/>
    <dgm:cxn modelId="{2AD7D81B-E0F8-4B98-A800-15C017BD01F3}" type="presParOf" srcId="{11784FFF-A990-4895-B036-4EA6EFF7FE23}" destId="{D02D9AC5-7518-4E62-85FD-6B8FFB6D22E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ED496B-8DFC-41FA-BC09-2EF39F476F7B}" type="doc">
      <dgm:prSet loTypeId="urn:microsoft.com/office/officeart/2005/8/layout/radial5" loCatId="relationship" qsTypeId="urn:microsoft.com/office/officeart/2005/8/quickstyle/simple3" qsCatId="simple" csTypeId="urn:microsoft.com/office/officeart/2005/8/colors/accent1_2" csCatId="accent1" phldr="1"/>
      <dgm:spPr/>
      <dgm:t>
        <a:bodyPr/>
        <a:lstStyle/>
        <a:p>
          <a:endParaRPr lang="pt-PT"/>
        </a:p>
      </dgm:t>
    </dgm:pt>
    <dgm:pt modelId="{DBC6FC83-91D4-4920-A84C-4CE17F2A678D}">
      <dgm:prSet phldrT="[Texto]" custT="1"/>
      <dgm:spPr/>
      <dgm:t>
        <a:bodyPr/>
        <a:lstStyle/>
        <a:p>
          <a:r>
            <a:rPr lang="pt-PT" sz="900" b="1" dirty="0">
              <a:effectLst>
                <a:outerShdw blurRad="38100" dist="38100" dir="2700000" algn="tl">
                  <a:srgbClr val="000000">
                    <a:alpha val="43137"/>
                  </a:srgbClr>
                </a:outerShdw>
              </a:effectLst>
              <a:latin typeface="+mn-lt"/>
              <a:ea typeface="Open Sans" panose="020B0606030504020204" pitchFamily="34" charset="0"/>
              <a:cs typeface="Open Sans" panose="020B0606030504020204" pitchFamily="34" charset="0"/>
            </a:rPr>
            <a:t>VIABILIDAD</a:t>
          </a:r>
        </a:p>
      </dgm:t>
    </dgm:pt>
    <dgm:pt modelId="{FCA74660-40A5-4125-B6ED-D3FC0F6B8AF5}" type="parTrans" cxnId="{FAF1D6A5-6515-44E9-AF8E-240F1F976B24}">
      <dgm:prSet/>
      <dgm:spPr/>
      <dgm:t>
        <a:bodyPr/>
        <a:lstStyle/>
        <a:p>
          <a:endParaRPr lang="pt-PT"/>
        </a:p>
      </dgm:t>
    </dgm:pt>
    <dgm:pt modelId="{67D3D236-5537-4BC4-A9BF-23F2D250D2FB}" type="sibTrans" cxnId="{FAF1D6A5-6515-44E9-AF8E-240F1F976B24}">
      <dgm:prSet/>
      <dgm:spPr/>
      <dgm:t>
        <a:bodyPr/>
        <a:lstStyle/>
        <a:p>
          <a:endParaRPr lang="pt-PT"/>
        </a:p>
      </dgm:t>
    </dgm:pt>
    <dgm:pt modelId="{4B160F6C-2419-49D3-BF9E-14D84C01D48B}">
      <dgm:prSet phldrT="[Texto]" custT="1"/>
      <dgm:spPr/>
      <dgm:t>
        <a:bodyPr/>
        <a:lstStyle/>
        <a:p>
          <a:r>
            <a:rPr lang="pt-PT" sz="900" dirty="0">
              <a:latin typeface="+mn-lt"/>
              <a:ea typeface="Open Sans" panose="020B0606030504020204" pitchFamily="34" charset="0"/>
              <a:cs typeface="Open Sans" panose="020B0606030504020204" pitchFamily="34" charset="0"/>
            </a:rPr>
            <a:t>TIPO DE BIOMASA</a:t>
          </a:r>
        </a:p>
      </dgm:t>
    </dgm:pt>
    <dgm:pt modelId="{EA581999-382F-4B36-A6AD-22F1DA817CBC}" type="parTrans" cxnId="{C1A3208E-5D45-4323-A046-1988B1CBE6A9}">
      <dgm:prSet/>
      <dgm:spPr/>
      <dgm:t>
        <a:bodyPr/>
        <a:lstStyle/>
        <a:p>
          <a:endParaRPr lang="pt-PT">
            <a:latin typeface="Open Sans" panose="020B0606030504020204" pitchFamily="34" charset="0"/>
            <a:ea typeface="Open Sans" panose="020B0606030504020204" pitchFamily="34" charset="0"/>
            <a:cs typeface="Open Sans" panose="020B0606030504020204" pitchFamily="34" charset="0"/>
          </a:endParaRPr>
        </a:p>
      </dgm:t>
    </dgm:pt>
    <dgm:pt modelId="{9947C714-E10D-4E67-948A-9F1F25CF19C9}" type="sibTrans" cxnId="{C1A3208E-5D45-4323-A046-1988B1CBE6A9}">
      <dgm:prSet/>
      <dgm:spPr/>
      <dgm:t>
        <a:bodyPr/>
        <a:lstStyle/>
        <a:p>
          <a:endParaRPr lang="pt-PT"/>
        </a:p>
      </dgm:t>
    </dgm:pt>
    <dgm:pt modelId="{8CC88318-4E46-42DF-92A1-36D5BAE43908}">
      <dgm:prSet phldrT="[Texto]" custT="1"/>
      <dgm:spPr/>
      <dgm:t>
        <a:bodyPr/>
        <a:lstStyle/>
        <a:p>
          <a:r>
            <a:rPr lang="pt-PT" sz="900" dirty="0">
              <a:latin typeface="+mn-lt"/>
              <a:ea typeface="Open Sans" panose="020B0606030504020204" pitchFamily="34" charset="0"/>
              <a:cs typeface="Open Sans" panose="020B0606030504020204" pitchFamily="34" charset="0"/>
            </a:rPr>
            <a:t>PRECIO DE VENTA</a:t>
          </a:r>
        </a:p>
      </dgm:t>
    </dgm:pt>
    <dgm:pt modelId="{98815863-652D-47AB-A9BA-C658FB9E29C6}" type="parTrans" cxnId="{8A49A7A2-3BB9-4C9A-AB59-2E1082E34F8F}">
      <dgm:prSet/>
      <dgm:spPr/>
      <dgm:t>
        <a:bodyPr/>
        <a:lstStyle/>
        <a:p>
          <a:endParaRPr lang="pt-PT">
            <a:latin typeface="Open Sans" panose="020B0606030504020204" pitchFamily="34" charset="0"/>
            <a:ea typeface="Open Sans" panose="020B0606030504020204" pitchFamily="34" charset="0"/>
            <a:cs typeface="Open Sans" panose="020B0606030504020204" pitchFamily="34" charset="0"/>
          </a:endParaRPr>
        </a:p>
      </dgm:t>
    </dgm:pt>
    <dgm:pt modelId="{AF5B219B-E23F-430A-BB21-A1A9F5204749}" type="sibTrans" cxnId="{8A49A7A2-3BB9-4C9A-AB59-2E1082E34F8F}">
      <dgm:prSet/>
      <dgm:spPr/>
      <dgm:t>
        <a:bodyPr/>
        <a:lstStyle/>
        <a:p>
          <a:endParaRPr lang="pt-PT"/>
        </a:p>
      </dgm:t>
    </dgm:pt>
    <dgm:pt modelId="{BC8B87CF-0625-4658-BA86-87D81EB5E848}">
      <dgm:prSet phldrT="[Texto]" custT="1"/>
      <dgm:spPr/>
      <dgm:t>
        <a:bodyPr/>
        <a:lstStyle/>
        <a:p>
          <a:r>
            <a:rPr lang="pt-PT" sz="800" dirty="0">
              <a:latin typeface="+mn-lt"/>
              <a:ea typeface="Open Sans" panose="020B0606030504020204" pitchFamily="34" charset="0"/>
              <a:cs typeface="Open Sans" panose="020B0606030504020204" pitchFamily="34" charset="0"/>
            </a:rPr>
            <a:t>DEMANDA DE COMBUSTIBLE A DISTANCIA CORTA &lt;50KM</a:t>
          </a:r>
        </a:p>
      </dgm:t>
    </dgm:pt>
    <dgm:pt modelId="{32251E9E-B549-42AF-AD69-C0B1994FE8D0}" type="parTrans" cxnId="{BFA447E6-C295-46EB-8320-F22859CB69AB}">
      <dgm:prSet/>
      <dgm:spPr/>
      <dgm:t>
        <a:bodyPr/>
        <a:lstStyle/>
        <a:p>
          <a:endParaRPr lang="pt-PT">
            <a:latin typeface="Open Sans" panose="020B0606030504020204" pitchFamily="34" charset="0"/>
            <a:ea typeface="Open Sans" panose="020B0606030504020204" pitchFamily="34" charset="0"/>
            <a:cs typeface="Open Sans" panose="020B0606030504020204" pitchFamily="34" charset="0"/>
          </a:endParaRPr>
        </a:p>
      </dgm:t>
    </dgm:pt>
    <dgm:pt modelId="{FFC808CD-E0F5-429D-A266-E6C1FEA0CF38}" type="sibTrans" cxnId="{BFA447E6-C295-46EB-8320-F22859CB69AB}">
      <dgm:prSet/>
      <dgm:spPr/>
      <dgm:t>
        <a:bodyPr/>
        <a:lstStyle/>
        <a:p>
          <a:endParaRPr lang="pt-PT"/>
        </a:p>
      </dgm:t>
    </dgm:pt>
    <dgm:pt modelId="{258F4578-A086-4F9A-BFDE-1999D9DB3888}">
      <dgm:prSet phldrT="[Texto]" custT="1"/>
      <dgm:spPr/>
      <dgm:t>
        <a:bodyPr/>
        <a:lstStyle/>
        <a:p>
          <a:r>
            <a:rPr lang="es-ES" sz="700" dirty="0">
              <a:latin typeface="+mn-lt"/>
              <a:ea typeface="Open Sans" panose="020B0606030504020204" pitchFamily="34" charset="0"/>
              <a:cs typeface="Open Sans" panose="020B0606030504020204" pitchFamily="34" charset="0"/>
            </a:rPr>
            <a:t>ASOCIACIÓN CON OTRAS FINCAS (OPTIMIZACIÓN DEL USO DE </a:t>
          </a:r>
          <a:r>
            <a:rPr lang="es-ES" sz="700" dirty="0" smtClean="0">
              <a:latin typeface="+mn-lt"/>
              <a:ea typeface="Open Sans" panose="020B0606030504020204" pitchFamily="34" charset="0"/>
              <a:cs typeface="Open Sans" panose="020B0606030504020204" pitchFamily="34" charset="0"/>
            </a:rPr>
            <a:t>MAQUINARIA)</a:t>
          </a:r>
          <a:endParaRPr lang="pt-PT" sz="800" dirty="0">
            <a:latin typeface="+mn-lt"/>
            <a:ea typeface="Open Sans" panose="020B0606030504020204" pitchFamily="34" charset="0"/>
            <a:cs typeface="Open Sans" panose="020B0606030504020204" pitchFamily="34" charset="0"/>
          </a:endParaRPr>
        </a:p>
      </dgm:t>
    </dgm:pt>
    <dgm:pt modelId="{696B0EF9-95BE-490B-A9E6-0769977D99A6}" type="parTrans" cxnId="{103C9499-1387-495E-BF94-745BB855A8D7}">
      <dgm:prSet/>
      <dgm:spPr/>
      <dgm:t>
        <a:bodyPr/>
        <a:lstStyle/>
        <a:p>
          <a:endParaRPr lang="pt-PT">
            <a:latin typeface="Open Sans" panose="020B0606030504020204" pitchFamily="34" charset="0"/>
            <a:ea typeface="Open Sans" panose="020B0606030504020204" pitchFamily="34" charset="0"/>
            <a:cs typeface="Open Sans" panose="020B0606030504020204" pitchFamily="34" charset="0"/>
          </a:endParaRPr>
        </a:p>
      </dgm:t>
    </dgm:pt>
    <dgm:pt modelId="{7E9F7738-06FF-41B7-A17B-806471FD4B17}" type="sibTrans" cxnId="{103C9499-1387-495E-BF94-745BB855A8D7}">
      <dgm:prSet/>
      <dgm:spPr/>
      <dgm:t>
        <a:bodyPr/>
        <a:lstStyle/>
        <a:p>
          <a:endParaRPr lang="pt-PT"/>
        </a:p>
      </dgm:t>
    </dgm:pt>
    <dgm:pt modelId="{FADA29E3-C373-4F72-BFCD-F811E0B6DEAE}">
      <dgm:prSet phldrT="[Texto]" custT="1"/>
      <dgm:spPr/>
      <dgm:t>
        <a:bodyPr/>
        <a:lstStyle/>
        <a:p>
          <a:r>
            <a:rPr lang="pt-PT" sz="900" dirty="0">
              <a:latin typeface="+mn-lt"/>
              <a:ea typeface="Open Sans" panose="020B0606030504020204" pitchFamily="34" charset="0"/>
              <a:cs typeface="Open Sans" panose="020B0606030504020204" pitchFamily="34" charset="0"/>
            </a:rPr>
            <a:t>CANTIDAD PRODUCIDA</a:t>
          </a:r>
        </a:p>
      </dgm:t>
    </dgm:pt>
    <dgm:pt modelId="{AC65CE41-FF2F-40BF-AAA5-702DDFEF44D2}" type="parTrans" cxnId="{CEA51984-5EFA-4872-9364-785EC39E06EE}">
      <dgm:prSet/>
      <dgm:spPr/>
      <dgm:t>
        <a:bodyPr/>
        <a:lstStyle/>
        <a:p>
          <a:endParaRPr lang="pt-PT">
            <a:latin typeface="Open Sans" panose="020B0606030504020204" pitchFamily="34" charset="0"/>
            <a:ea typeface="Open Sans" panose="020B0606030504020204" pitchFamily="34" charset="0"/>
            <a:cs typeface="Open Sans" panose="020B0606030504020204" pitchFamily="34" charset="0"/>
          </a:endParaRPr>
        </a:p>
      </dgm:t>
    </dgm:pt>
    <dgm:pt modelId="{DA0A1991-503D-4018-BA89-C790FA45AA1A}" type="sibTrans" cxnId="{CEA51984-5EFA-4872-9364-785EC39E06EE}">
      <dgm:prSet/>
      <dgm:spPr/>
      <dgm:t>
        <a:bodyPr/>
        <a:lstStyle/>
        <a:p>
          <a:endParaRPr lang="pt-PT"/>
        </a:p>
      </dgm:t>
    </dgm:pt>
    <dgm:pt modelId="{F0B08558-8339-4461-85A3-541B4B28FAE2}">
      <dgm:prSet phldrT="[Texto]" custT="1"/>
      <dgm:spPr/>
      <dgm:t>
        <a:bodyPr/>
        <a:lstStyle/>
        <a:p>
          <a:r>
            <a:rPr lang="pt-PT" sz="900" dirty="0">
              <a:latin typeface="+mn-lt"/>
              <a:ea typeface="Open Sans" panose="020B0606030504020204" pitchFamily="34" charset="0"/>
              <a:cs typeface="Open Sans" panose="020B0606030504020204" pitchFamily="34" charset="0"/>
            </a:rPr>
            <a:t>CALIDAD DE LA BIOMASA</a:t>
          </a:r>
        </a:p>
      </dgm:t>
    </dgm:pt>
    <dgm:pt modelId="{24CB72B6-98C0-445F-831C-C95F4C63E770}" type="parTrans" cxnId="{90B442B1-22EC-46C1-B92F-027188373D55}">
      <dgm:prSet/>
      <dgm:spPr/>
      <dgm:t>
        <a:bodyPr/>
        <a:lstStyle/>
        <a:p>
          <a:endParaRPr lang="pt-PT">
            <a:latin typeface="Open Sans" panose="020B0606030504020204" pitchFamily="34" charset="0"/>
            <a:ea typeface="Open Sans" panose="020B0606030504020204" pitchFamily="34" charset="0"/>
            <a:cs typeface="Open Sans" panose="020B0606030504020204" pitchFamily="34" charset="0"/>
          </a:endParaRPr>
        </a:p>
      </dgm:t>
    </dgm:pt>
    <dgm:pt modelId="{08EE68D5-222C-4FD4-8836-4D1F7DCA7394}" type="sibTrans" cxnId="{90B442B1-22EC-46C1-B92F-027188373D55}">
      <dgm:prSet/>
      <dgm:spPr/>
      <dgm:t>
        <a:bodyPr/>
        <a:lstStyle/>
        <a:p>
          <a:endParaRPr lang="pt-PT"/>
        </a:p>
      </dgm:t>
    </dgm:pt>
    <dgm:pt modelId="{3D170B06-B491-46C1-B7B3-66E28ADA31AA}">
      <dgm:prSet phldrT="[Texto]" custT="1"/>
      <dgm:spPr/>
      <dgm:t>
        <a:bodyPr/>
        <a:lstStyle/>
        <a:p>
          <a:r>
            <a:rPr lang="pt-PT" sz="900" dirty="0">
              <a:latin typeface="+mn-lt"/>
              <a:ea typeface="Open Sans" panose="020B0606030504020204" pitchFamily="34" charset="0"/>
              <a:cs typeface="Open Sans" panose="020B0606030504020204" pitchFamily="34" charset="0"/>
            </a:rPr>
            <a:t>ÁREA DE LA FINCA</a:t>
          </a:r>
        </a:p>
      </dgm:t>
    </dgm:pt>
    <dgm:pt modelId="{93776DA5-9AC2-4237-840E-22990D926FFB}" type="parTrans" cxnId="{6BA332DF-4A7E-455D-8980-CEB8FFF8C833}">
      <dgm:prSet/>
      <dgm:spPr/>
      <dgm:t>
        <a:bodyPr/>
        <a:lstStyle/>
        <a:p>
          <a:endParaRPr lang="pt-PT">
            <a:latin typeface="Open Sans" panose="020B0606030504020204" pitchFamily="34" charset="0"/>
            <a:ea typeface="Open Sans" panose="020B0606030504020204" pitchFamily="34" charset="0"/>
            <a:cs typeface="Open Sans" panose="020B0606030504020204" pitchFamily="34" charset="0"/>
          </a:endParaRPr>
        </a:p>
      </dgm:t>
    </dgm:pt>
    <dgm:pt modelId="{9880966B-1BA0-497E-948E-BF0023C8CDCD}" type="sibTrans" cxnId="{6BA332DF-4A7E-455D-8980-CEB8FFF8C833}">
      <dgm:prSet/>
      <dgm:spPr/>
      <dgm:t>
        <a:bodyPr/>
        <a:lstStyle/>
        <a:p>
          <a:endParaRPr lang="pt-PT"/>
        </a:p>
      </dgm:t>
    </dgm:pt>
    <dgm:pt modelId="{DFBE31F2-C5F6-46FD-AB75-1EB8A0EA45E1}">
      <dgm:prSet phldrT="[Texto]" custT="1"/>
      <dgm:spPr/>
      <dgm:t>
        <a:bodyPr/>
        <a:lstStyle/>
        <a:p>
          <a:r>
            <a:rPr lang="es-ES" sz="800" dirty="0">
              <a:latin typeface="+mn-lt"/>
              <a:ea typeface="Open Sans" panose="020B0606030504020204" pitchFamily="34" charset="0"/>
              <a:cs typeface="Open Sans" panose="020B0606030504020204" pitchFamily="34" charset="0"/>
            </a:rPr>
            <a:t>VALORIZACIÓN EN FINCA  PROPIA O CERCA</a:t>
          </a:r>
          <a:endParaRPr lang="pt-PT" sz="800" dirty="0">
            <a:latin typeface="+mn-lt"/>
            <a:ea typeface="Open Sans" panose="020B0606030504020204" pitchFamily="34" charset="0"/>
            <a:cs typeface="Open Sans" panose="020B0606030504020204" pitchFamily="34" charset="0"/>
          </a:endParaRPr>
        </a:p>
      </dgm:t>
    </dgm:pt>
    <dgm:pt modelId="{E4A9C305-0089-46A0-AA38-6AB37CDDF14A}" type="parTrans" cxnId="{35CB69FB-B656-4C5C-B976-4AA4AE19644F}">
      <dgm:prSet/>
      <dgm:spPr/>
      <dgm:t>
        <a:bodyPr/>
        <a:lstStyle/>
        <a:p>
          <a:endParaRPr lang="pt-PT">
            <a:latin typeface="Open Sans" panose="020B0606030504020204" pitchFamily="34" charset="0"/>
            <a:ea typeface="Open Sans" panose="020B0606030504020204" pitchFamily="34" charset="0"/>
            <a:cs typeface="Open Sans" panose="020B0606030504020204" pitchFamily="34" charset="0"/>
          </a:endParaRPr>
        </a:p>
      </dgm:t>
    </dgm:pt>
    <dgm:pt modelId="{989F605F-4D77-420A-BDAE-16BDDD40F179}" type="sibTrans" cxnId="{35CB69FB-B656-4C5C-B976-4AA4AE19644F}">
      <dgm:prSet/>
      <dgm:spPr/>
      <dgm:t>
        <a:bodyPr/>
        <a:lstStyle/>
        <a:p>
          <a:endParaRPr lang="pt-PT"/>
        </a:p>
      </dgm:t>
    </dgm:pt>
    <dgm:pt modelId="{62B36942-A2A0-4A86-99EE-418A900AE5C3}" type="pres">
      <dgm:prSet presAssocID="{E8ED496B-8DFC-41FA-BC09-2EF39F476F7B}" presName="Name0" presStyleCnt="0">
        <dgm:presLayoutVars>
          <dgm:chMax val="1"/>
          <dgm:dir/>
          <dgm:animLvl val="ctr"/>
          <dgm:resizeHandles val="exact"/>
        </dgm:presLayoutVars>
      </dgm:prSet>
      <dgm:spPr/>
      <dgm:t>
        <a:bodyPr/>
        <a:lstStyle/>
        <a:p>
          <a:endParaRPr lang="pt-PT"/>
        </a:p>
      </dgm:t>
    </dgm:pt>
    <dgm:pt modelId="{DE1A8A8A-05AC-47E6-A63E-8C2C05D5BBC3}" type="pres">
      <dgm:prSet presAssocID="{DBC6FC83-91D4-4920-A84C-4CE17F2A678D}" presName="centerShape" presStyleLbl="node0" presStyleIdx="0" presStyleCnt="1"/>
      <dgm:spPr/>
      <dgm:t>
        <a:bodyPr/>
        <a:lstStyle/>
        <a:p>
          <a:endParaRPr lang="pt-PT"/>
        </a:p>
      </dgm:t>
    </dgm:pt>
    <dgm:pt modelId="{1D0B1552-6AA0-4F3F-AA26-EE6F1221E115}" type="pres">
      <dgm:prSet presAssocID="{EA581999-382F-4B36-A6AD-22F1DA817CBC}" presName="parTrans" presStyleLbl="sibTrans2D1" presStyleIdx="0" presStyleCnt="8"/>
      <dgm:spPr/>
      <dgm:t>
        <a:bodyPr/>
        <a:lstStyle/>
        <a:p>
          <a:endParaRPr lang="pt-PT"/>
        </a:p>
      </dgm:t>
    </dgm:pt>
    <dgm:pt modelId="{ED8F9285-B076-41D4-A29D-F24C98F8E1B8}" type="pres">
      <dgm:prSet presAssocID="{EA581999-382F-4B36-A6AD-22F1DA817CBC}" presName="connectorText" presStyleLbl="sibTrans2D1" presStyleIdx="0" presStyleCnt="8"/>
      <dgm:spPr/>
      <dgm:t>
        <a:bodyPr/>
        <a:lstStyle/>
        <a:p>
          <a:endParaRPr lang="pt-PT"/>
        </a:p>
      </dgm:t>
    </dgm:pt>
    <dgm:pt modelId="{C0A4C831-D4DB-4C30-909F-53CCD7C144DF}" type="pres">
      <dgm:prSet presAssocID="{4B160F6C-2419-49D3-BF9E-14D84C01D48B}" presName="node" presStyleLbl="node1" presStyleIdx="0" presStyleCnt="8">
        <dgm:presLayoutVars>
          <dgm:bulletEnabled val="1"/>
        </dgm:presLayoutVars>
      </dgm:prSet>
      <dgm:spPr/>
      <dgm:t>
        <a:bodyPr/>
        <a:lstStyle/>
        <a:p>
          <a:endParaRPr lang="pt-PT"/>
        </a:p>
      </dgm:t>
    </dgm:pt>
    <dgm:pt modelId="{7382F247-2792-4623-B8CB-4D2ACB7012FD}" type="pres">
      <dgm:prSet presAssocID="{AC65CE41-FF2F-40BF-AAA5-702DDFEF44D2}" presName="parTrans" presStyleLbl="sibTrans2D1" presStyleIdx="1" presStyleCnt="8"/>
      <dgm:spPr/>
      <dgm:t>
        <a:bodyPr/>
        <a:lstStyle/>
        <a:p>
          <a:endParaRPr lang="pt-PT"/>
        </a:p>
      </dgm:t>
    </dgm:pt>
    <dgm:pt modelId="{1408753C-3E07-444B-BDE7-51B380A7F5FD}" type="pres">
      <dgm:prSet presAssocID="{AC65CE41-FF2F-40BF-AAA5-702DDFEF44D2}" presName="connectorText" presStyleLbl="sibTrans2D1" presStyleIdx="1" presStyleCnt="8"/>
      <dgm:spPr/>
      <dgm:t>
        <a:bodyPr/>
        <a:lstStyle/>
        <a:p>
          <a:endParaRPr lang="pt-PT"/>
        </a:p>
      </dgm:t>
    </dgm:pt>
    <dgm:pt modelId="{2175868F-A33F-4B37-AC9D-3655ADDC682E}" type="pres">
      <dgm:prSet presAssocID="{FADA29E3-C373-4F72-BFCD-F811E0B6DEAE}" presName="node" presStyleLbl="node1" presStyleIdx="1" presStyleCnt="8">
        <dgm:presLayoutVars>
          <dgm:bulletEnabled val="1"/>
        </dgm:presLayoutVars>
      </dgm:prSet>
      <dgm:spPr/>
      <dgm:t>
        <a:bodyPr/>
        <a:lstStyle/>
        <a:p>
          <a:endParaRPr lang="pt-PT"/>
        </a:p>
      </dgm:t>
    </dgm:pt>
    <dgm:pt modelId="{6371D649-23CD-4C65-916F-FB49F2282314}" type="pres">
      <dgm:prSet presAssocID="{24CB72B6-98C0-445F-831C-C95F4C63E770}" presName="parTrans" presStyleLbl="sibTrans2D1" presStyleIdx="2" presStyleCnt="8"/>
      <dgm:spPr/>
      <dgm:t>
        <a:bodyPr/>
        <a:lstStyle/>
        <a:p>
          <a:endParaRPr lang="pt-PT"/>
        </a:p>
      </dgm:t>
    </dgm:pt>
    <dgm:pt modelId="{0D368160-14CE-4564-87AC-F258451EA456}" type="pres">
      <dgm:prSet presAssocID="{24CB72B6-98C0-445F-831C-C95F4C63E770}" presName="connectorText" presStyleLbl="sibTrans2D1" presStyleIdx="2" presStyleCnt="8"/>
      <dgm:spPr/>
      <dgm:t>
        <a:bodyPr/>
        <a:lstStyle/>
        <a:p>
          <a:endParaRPr lang="pt-PT"/>
        </a:p>
      </dgm:t>
    </dgm:pt>
    <dgm:pt modelId="{F77A3C8E-0D25-436B-8590-4EF62627882F}" type="pres">
      <dgm:prSet presAssocID="{F0B08558-8339-4461-85A3-541B4B28FAE2}" presName="node" presStyleLbl="node1" presStyleIdx="2" presStyleCnt="8">
        <dgm:presLayoutVars>
          <dgm:bulletEnabled val="1"/>
        </dgm:presLayoutVars>
      </dgm:prSet>
      <dgm:spPr/>
      <dgm:t>
        <a:bodyPr/>
        <a:lstStyle/>
        <a:p>
          <a:endParaRPr lang="pt-PT"/>
        </a:p>
      </dgm:t>
    </dgm:pt>
    <dgm:pt modelId="{031D9708-46DD-4FEC-9A95-06209DFCD17F}" type="pres">
      <dgm:prSet presAssocID="{93776DA5-9AC2-4237-840E-22990D926FFB}" presName="parTrans" presStyleLbl="sibTrans2D1" presStyleIdx="3" presStyleCnt="8"/>
      <dgm:spPr/>
      <dgm:t>
        <a:bodyPr/>
        <a:lstStyle/>
        <a:p>
          <a:endParaRPr lang="pt-PT"/>
        </a:p>
      </dgm:t>
    </dgm:pt>
    <dgm:pt modelId="{322B7D52-1F07-4864-8869-0FA4F758D8DA}" type="pres">
      <dgm:prSet presAssocID="{93776DA5-9AC2-4237-840E-22990D926FFB}" presName="connectorText" presStyleLbl="sibTrans2D1" presStyleIdx="3" presStyleCnt="8"/>
      <dgm:spPr/>
      <dgm:t>
        <a:bodyPr/>
        <a:lstStyle/>
        <a:p>
          <a:endParaRPr lang="pt-PT"/>
        </a:p>
      </dgm:t>
    </dgm:pt>
    <dgm:pt modelId="{F4CD24E6-FF9F-49FA-B9E2-4C8B742A7E01}" type="pres">
      <dgm:prSet presAssocID="{3D170B06-B491-46C1-B7B3-66E28ADA31AA}" presName="node" presStyleLbl="node1" presStyleIdx="3" presStyleCnt="8">
        <dgm:presLayoutVars>
          <dgm:bulletEnabled val="1"/>
        </dgm:presLayoutVars>
      </dgm:prSet>
      <dgm:spPr/>
      <dgm:t>
        <a:bodyPr/>
        <a:lstStyle/>
        <a:p>
          <a:endParaRPr lang="pt-PT"/>
        </a:p>
      </dgm:t>
    </dgm:pt>
    <dgm:pt modelId="{8E7DD088-BCCF-4ACF-BA17-E7862D6B9FE1}" type="pres">
      <dgm:prSet presAssocID="{E4A9C305-0089-46A0-AA38-6AB37CDDF14A}" presName="parTrans" presStyleLbl="sibTrans2D1" presStyleIdx="4" presStyleCnt="8"/>
      <dgm:spPr/>
      <dgm:t>
        <a:bodyPr/>
        <a:lstStyle/>
        <a:p>
          <a:endParaRPr lang="pt-PT"/>
        </a:p>
      </dgm:t>
    </dgm:pt>
    <dgm:pt modelId="{68030BC8-4A38-4B68-8AEE-74442276F58C}" type="pres">
      <dgm:prSet presAssocID="{E4A9C305-0089-46A0-AA38-6AB37CDDF14A}" presName="connectorText" presStyleLbl="sibTrans2D1" presStyleIdx="4" presStyleCnt="8"/>
      <dgm:spPr/>
      <dgm:t>
        <a:bodyPr/>
        <a:lstStyle/>
        <a:p>
          <a:endParaRPr lang="pt-PT"/>
        </a:p>
      </dgm:t>
    </dgm:pt>
    <dgm:pt modelId="{A5A138B6-9D34-429D-8A20-B4D863F1BF40}" type="pres">
      <dgm:prSet presAssocID="{DFBE31F2-C5F6-46FD-AB75-1EB8A0EA45E1}" presName="node" presStyleLbl="node1" presStyleIdx="4" presStyleCnt="8">
        <dgm:presLayoutVars>
          <dgm:bulletEnabled val="1"/>
        </dgm:presLayoutVars>
      </dgm:prSet>
      <dgm:spPr/>
      <dgm:t>
        <a:bodyPr/>
        <a:lstStyle/>
        <a:p>
          <a:endParaRPr lang="pt-PT"/>
        </a:p>
      </dgm:t>
    </dgm:pt>
    <dgm:pt modelId="{5D10C4AE-2742-47E3-9F2C-CCD778768C84}" type="pres">
      <dgm:prSet presAssocID="{98815863-652D-47AB-A9BA-C658FB9E29C6}" presName="parTrans" presStyleLbl="sibTrans2D1" presStyleIdx="5" presStyleCnt="8"/>
      <dgm:spPr/>
      <dgm:t>
        <a:bodyPr/>
        <a:lstStyle/>
        <a:p>
          <a:endParaRPr lang="pt-PT"/>
        </a:p>
      </dgm:t>
    </dgm:pt>
    <dgm:pt modelId="{BF8BA8CB-4A99-4440-8BBC-76E673F941C5}" type="pres">
      <dgm:prSet presAssocID="{98815863-652D-47AB-A9BA-C658FB9E29C6}" presName="connectorText" presStyleLbl="sibTrans2D1" presStyleIdx="5" presStyleCnt="8"/>
      <dgm:spPr/>
      <dgm:t>
        <a:bodyPr/>
        <a:lstStyle/>
        <a:p>
          <a:endParaRPr lang="pt-PT"/>
        </a:p>
      </dgm:t>
    </dgm:pt>
    <dgm:pt modelId="{56500C8B-8532-486C-977B-08636A6A887E}" type="pres">
      <dgm:prSet presAssocID="{8CC88318-4E46-42DF-92A1-36D5BAE43908}" presName="node" presStyleLbl="node1" presStyleIdx="5" presStyleCnt="8">
        <dgm:presLayoutVars>
          <dgm:bulletEnabled val="1"/>
        </dgm:presLayoutVars>
      </dgm:prSet>
      <dgm:spPr/>
      <dgm:t>
        <a:bodyPr/>
        <a:lstStyle/>
        <a:p>
          <a:endParaRPr lang="pt-PT"/>
        </a:p>
      </dgm:t>
    </dgm:pt>
    <dgm:pt modelId="{6F334FC2-B4F5-4BC7-AAE3-CBF57A3D3B38}" type="pres">
      <dgm:prSet presAssocID="{32251E9E-B549-42AF-AD69-C0B1994FE8D0}" presName="parTrans" presStyleLbl="sibTrans2D1" presStyleIdx="6" presStyleCnt="8"/>
      <dgm:spPr/>
      <dgm:t>
        <a:bodyPr/>
        <a:lstStyle/>
        <a:p>
          <a:endParaRPr lang="pt-PT"/>
        </a:p>
      </dgm:t>
    </dgm:pt>
    <dgm:pt modelId="{38531A7E-AA07-49AB-A63B-D00AA79A590F}" type="pres">
      <dgm:prSet presAssocID="{32251E9E-B549-42AF-AD69-C0B1994FE8D0}" presName="connectorText" presStyleLbl="sibTrans2D1" presStyleIdx="6" presStyleCnt="8"/>
      <dgm:spPr/>
      <dgm:t>
        <a:bodyPr/>
        <a:lstStyle/>
        <a:p>
          <a:endParaRPr lang="pt-PT"/>
        </a:p>
      </dgm:t>
    </dgm:pt>
    <dgm:pt modelId="{2348FF0C-C16E-4E1A-8255-66FEA7F610AC}" type="pres">
      <dgm:prSet presAssocID="{BC8B87CF-0625-4658-BA86-87D81EB5E848}" presName="node" presStyleLbl="node1" presStyleIdx="6" presStyleCnt="8">
        <dgm:presLayoutVars>
          <dgm:bulletEnabled val="1"/>
        </dgm:presLayoutVars>
      </dgm:prSet>
      <dgm:spPr/>
      <dgm:t>
        <a:bodyPr/>
        <a:lstStyle/>
        <a:p>
          <a:endParaRPr lang="pt-PT"/>
        </a:p>
      </dgm:t>
    </dgm:pt>
    <dgm:pt modelId="{C6EF52AF-104C-4124-BB16-C9137B0119FC}" type="pres">
      <dgm:prSet presAssocID="{696B0EF9-95BE-490B-A9E6-0769977D99A6}" presName="parTrans" presStyleLbl="sibTrans2D1" presStyleIdx="7" presStyleCnt="8"/>
      <dgm:spPr/>
      <dgm:t>
        <a:bodyPr/>
        <a:lstStyle/>
        <a:p>
          <a:endParaRPr lang="pt-PT"/>
        </a:p>
      </dgm:t>
    </dgm:pt>
    <dgm:pt modelId="{DA476F80-49FC-48DA-A9F8-3B3633D443FF}" type="pres">
      <dgm:prSet presAssocID="{696B0EF9-95BE-490B-A9E6-0769977D99A6}" presName="connectorText" presStyleLbl="sibTrans2D1" presStyleIdx="7" presStyleCnt="8"/>
      <dgm:spPr/>
      <dgm:t>
        <a:bodyPr/>
        <a:lstStyle/>
        <a:p>
          <a:endParaRPr lang="pt-PT"/>
        </a:p>
      </dgm:t>
    </dgm:pt>
    <dgm:pt modelId="{A87E19D7-E0AC-4E8D-B492-4DB81993ED45}" type="pres">
      <dgm:prSet presAssocID="{258F4578-A086-4F9A-BFDE-1999D9DB3888}" presName="node" presStyleLbl="node1" presStyleIdx="7" presStyleCnt="8">
        <dgm:presLayoutVars>
          <dgm:bulletEnabled val="1"/>
        </dgm:presLayoutVars>
      </dgm:prSet>
      <dgm:spPr/>
      <dgm:t>
        <a:bodyPr/>
        <a:lstStyle/>
        <a:p>
          <a:endParaRPr lang="pt-PT"/>
        </a:p>
      </dgm:t>
    </dgm:pt>
  </dgm:ptLst>
  <dgm:cxnLst>
    <dgm:cxn modelId="{11696CA1-7CC0-4384-B0B9-F8114EDFD30D}" type="presOf" srcId="{E8ED496B-8DFC-41FA-BC09-2EF39F476F7B}" destId="{62B36942-A2A0-4A86-99EE-418A900AE5C3}" srcOrd="0" destOrd="0" presId="urn:microsoft.com/office/officeart/2005/8/layout/radial5"/>
    <dgm:cxn modelId="{35CB69FB-B656-4C5C-B976-4AA4AE19644F}" srcId="{DBC6FC83-91D4-4920-A84C-4CE17F2A678D}" destId="{DFBE31F2-C5F6-46FD-AB75-1EB8A0EA45E1}" srcOrd="4" destOrd="0" parTransId="{E4A9C305-0089-46A0-AA38-6AB37CDDF14A}" sibTransId="{989F605F-4D77-420A-BDAE-16BDDD40F179}"/>
    <dgm:cxn modelId="{5568257F-369B-4B9C-AAD8-B9E97D07C61E}" type="presOf" srcId="{EA581999-382F-4B36-A6AD-22F1DA817CBC}" destId="{ED8F9285-B076-41D4-A29D-F24C98F8E1B8}" srcOrd="1" destOrd="0" presId="urn:microsoft.com/office/officeart/2005/8/layout/radial5"/>
    <dgm:cxn modelId="{DFD994D9-FFF5-41A0-9600-32674F2CC802}" type="presOf" srcId="{98815863-652D-47AB-A9BA-C658FB9E29C6}" destId="{5D10C4AE-2742-47E3-9F2C-CCD778768C84}" srcOrd="0" destOrd="0" presId="urn:microsoft.com/office/officeart/2005/8/layout/radial5"/>
    <dgm:cxn modelId="{E9D44EB2-344A-408B-ADEC-236D30B42EA4}" type="presOf" srcId="{F0B08558-8339-4461-85A3-541B4B28FAE2}" destId="{F77A3C8E-0D25-436B-8590-4EF62627882F}" srcOrd="0" destOrd="0" presId="urn:microsoft.com/office/officeart/2005/8/layout/radial5"/>
    <dgm:cxn modelId="{9E4C80A1-BC83-4554-BB1C-1A027FC689D1}" type="presOf" srcId="{AC65CE41-FF2F-40BF-AAA5-702DDFEF44D2}" destId="{1408753C-3E07-444B-BDE7-51B380A7F5FD}" srcOrd="1" destOrd="0" presId="urn:microsoft.com/office/officeart/2005/8/layout/radial5"/>
    <dgm:cxn modelId="{1BFCCEBB-9634-4877-A0C7-3D2DE09231DB}" type="presOf" srcId="{8CC88318-4E46-42DF-92A1-36D5BAE43908}" destId="{56500C8B-8532-486C-977B-08636A6A887E}" srcOrd="0" destOrd="0" presId="urn:microsoft.com/office/officeart/2005/8/layout/radial5"/>
    <dgm:cxn modelId="{9254A826-C353-48B7-9D5F-299A565F9898}" type="presOf" srcId="{696B0EF9-95BE-490B-A9E6-0769977D99A6}" destId="{C6EF52AF-104C-4124-BB16-C9137B0119FC}" srcOrd="0" destOrd="0" presId="urn:microsoft.com/office/officeart/2005/8/layout/radial5"/>
    <dgm:cxn modelId="{995FBE94-6A91-4868-9B03-E0479C63809E}" type="presOf" srcId="{E4A9C305-0089-46A0-AA38-6AB37CDDF14A}" destId="{68030BC8-4A38-4B68-8AEE-74442276F58C}" srcOrd="1" destOrd="0" presId="urn:microsoft.com/office/officeart/2005/8/layout/radial5"/>
    <dgm:cxn modelId="{BE306537-67FA-4BB8-B468-50173AFDEADD}" type="presOf" srcId="{4B160F6C-2419-49D3-BF9E-14D84C01D48B}" destId="{C0A4C831-D4DB-4C30-909F-53CCD7C144DF}" srcOrd="0" destOrd="0" presId="urn:microsoft.com/office/officeart/2005/8/layout/radial5"/>
    <dgm:cxn modelId="{BFA447E6-C295-46EB-8320-F22859CB69AB}" srcId="{DBC6FC83-91D4-4920-A84C-4CE17F2A678D}" destId="{BC8B87CF-0625-4658-BA86-87D81EB5E848}" srcOrd="6" destOrd="0" parTransId="{32251E9E-B549-42AF-AD69-C0B1994FE8D0}" sibTransId="{FFC808CD-E0F5-429D-A266-E6C1FEA0CF38}"/>
    <dgm:cxn modelId="{15098FDA-8DD7-4B7A-B28A-FE5C1C9116C3}" type="presOf" srcId="{93776DA5-9AC2-4237-840E-22990D926FFB}" destId="{031D9708-46DD-4FEC-9A95-06209DFCD17F}" srcOrd="0" destOrd="0" presId="urn:microsoft.com/office/officeart/2005/8/layout/radial5"/>
    <dgm:cxn modelId="{8A49A7A2-3BB9-4C9A-AB59-2E1082E34F8F}" srcId="{DBC6FC83-91D4-4920-A84C-4CE17F2A678D}" destId="{8CC88318-4E46-42DF-92A1-36D5BAE43908}" srcOrd="5" destOrd="0" parTransId="{98815863-652D-47AB-A9BA-C658FB9E29C6}" sibTransId="{AF5B219B-E23F-430A-BB21-A1A9F5204749}"/>
    <dgm:cxn modelId="{CEA51984-5EFA-4872-9364-785EC39E06EE}" srcId="{DBC6FC83-91D4-4920-A84C-4CE17F2A678D}" destId="{FADA29E3-C373-4F72-BFCD-F811E0B6DEAE}" srcOrd="1" destOrd="0" parTransId="{AC65CE41-FF2F-40BF-AAA5-702DDFEF44D2}" sibTransId="{DA0A1991-503D-4018-BA89-C790FA45AA1A}"/>
    <dgm:cxn modelId="{804CAFFB-2E37-4143-B3BE-BBBFC2BF5A45}" type="presOf" srcId="{DFBE31F2-C5F6-46FD-AB75-1EB8A0EA45E1}" destId="{A5A138B6-9D34-429D-8A20-B4D863F1BF40}" srcOrd="0" destOrd="0" presId="urn:microsoft.com/office/officeart/2005/8/layout/radial5"/>
    <dgm:cxn modelId="{C91324B2-E429-4150-A606-110E4E2CC55C}" type="presOf" srcId="{EA581999-382F-4B36-A6AD-22F1DA817CBC}" destId="{1D0B1552-6AA0-4F3F-AA26-EE6F1221E115}" srcOrd="0" destOrd="0" presId="urn:microsoft.com/office/officeart/2005/8/layout/radial5"/>
    <dgm:cxn modelId="{8E7FA282-2E2A-45B0-B29D-BCCF512E9664}" type="presOf" srcId="{32251E9E-B549-42AF-AD69-C0B1994FE8D0}" destId="{6F334FC2-B4F5-4BC7-AAE3-CBF57A3D3B38}" srcOrd="0" destOrd="0" presId="urn:microsoft.com/office/officeart/2005/8/layout/radial5"/>
    <dgm:cxn modelId="{526EFB30-690B-4C66-8DBE-EC87770F20AD}" type="presOf" srcId="{3D170B06-B491-46C1-B7B3-66E28ADA31AA}" destId="{F4CD24E6-FF9F-49FA-B9E2-4C8B742A7E01}" srcOrd="0" destOrd="0" presId="urn:microsoft.com/office/officeart/2005/8/layout/radial5"/>
    <dgm:cxn modelId="{FAF1D6A5-6515-44E9-AF8E-240F1F976B24}" srcId="{E8ED496B-8DFC-41FA-BC09-2EF39F476F7B}" destId="{DBC6FC83-91D4-4920-A84C-4CE17F2A678D}" srcOrd="0" destOrd="0" parTransId="{FCA74660-40A5-4125-B6ED-D3FC0F6B8AF5}" sibTransId="{67D3D236-5537-4BC4-A9BF-23F2D250D2FB}"/>
    <dgm:cxn modelId="{0866A529-D04E-48F1-866E-A0BE801B1FDD}" type="presOf" srcId="{AC65CE41-FF2F-40BF-AAA5-702DDFEF44D2}" destId="{7382F247-2792-4623-B8CB-4D2ACB7012FD}" srcOrd="0" destOrd="0" presId="urn:microsoft.com/office/officeart/2005/8/layout/radial5"/>
    <dgm:cxn modelId="{126319EF-5731-4811-85C9-0929B02A5C6B}" type="presOf" srcId="{258F4578-A086-4F9A-BFDE-1999D9DB3888}" destId="{A87E19D7-E0AC-4E8D-B492-4DB81993ED45}" srcOrd="0" destOrd="0" presId="urn:microsoft.com/office/officeart/2005/8/layout/radial5"/>
    <dgm:cxn modelId="{103C9499-1387-495E-BF94-745BB855A8D7}" srcId="{DBC6FC83-91D4-4920-A84C-4CE17F2A678D}" destId="{258F4578-A086-4F9A-BFDE-1999D9DB3888}" srcOrd="7" destOrd="0" parTransId="{696B0EF9-95BE-490B-A9E6-0769977D99A6}" sibTransId="{7E9F7738-06FF-41B7-A17B-806471FD4B17}"/>
    <dgm:cxn modelId="{04392135-1B1C-419C-877A-3077308F297E}" type="presOf" srcId="{DBC6FC83-91D4-4920-A84C-4CE17F2A678D}" destId="{DE1A8A8A-05AC-47E6-A63E-8C2C05D5BBC3}" srcOrd="0" destOrd="0" presId="urn:microsoft.com/office/officeart/2005/8/layout/radial5"/>
    <dgm:cxn modelId="{2E124E8E-A37E-4F3F-82B2-042D32008F7C}" type="presOf" srcId="{98815863-652D-47AB-A9BA-C658FB9E29C6}" destId="{BF8BA8CB-4A99-4440-8BBC-76E673F941C5}" srcOrd="1" destOrd="0" presId="urn:microsoft.com/office/officeart/2005/8/layout/radial5"/>
    <dgm:cxn modelId="{082EF159-58DA-4202-97C1-F7C067A04F3A}" type="presOf" srcId="{93776DA5-9AC2-4237-840E-22990D926FFB}" destId="{322B7D52-1F07-4864-8869-0FA4F758D8DA}" srcOrd="1" destOrd="0" presId="urn:microsoft.com/office/officeart/2005/8/layout/radial5"/>
    <dgm:cxn modelId="{90B442B1-22EC-46C1-B92F-027188373D55}" srcId="{DBC6FC83-91D4-4920-A84C-4CE17F2A678D}" destId="{F0B08558-8339-4461-85A3-541B4B28FAE2}" srcOrd="2" destOrd="0" parTransId="{24CB72B6-98C0-445F-831C-C95F4C63E770}" sibTransId="{08EE68D5-222C-4FD4-8836-4D1F7DCA7394}"/>
    <dgm:cxn modelId="{6BA332DF-4A7E-455D-8980-CEB8FFF8C833}" srcId="{DBC6FC83-91D4-4920-A84C-4CE17F2A678D}" destId="{3D170B06-B491-46C1-B7B3-66E28ADA31AA}" srcOrd="3" destOrd="0" parTransId="{93776DA5-9AC2-4237-840E-22990D926FFB}" sibTransId="{9880966B-1BA0-497E-948E-BF0023C8CDCD}"/>
    <dgm:cxn modelId="{30B958AB-D6C9-4B46-A72A-C3291BE099B3}" type="presOf" srcId="{24CB72B6-98C0-445F-831C-C95F4C63E770}" destId="{0D368160-14CE-4564-87AC-F258451EA456}" srcOrd="1" destOrd="0" presId="urn:microsoft.com/office/officeart/2005/8/layout/radial5"/>
    <dgm:cxn modelId="{AFBACE5C-4B7C-4573-8107-5B1C95752990}" type="presOf" srcId="{FADA29E3-C373-4F72-BFCD-F811E0B6DEAE}" destId="{2175868F-A33F-4B37-AC9D-3655ADDC682E}" srcOrd="0" destOrd="0" presId="urn:microsoft.com/office/officeart/2005/8/layout/radial5"/>
    <dgm:cxn modelId="{58322FF3-75C0-4995-9CFE-A0B9CAFDE492}" type="presOf" srcId="{32251E9E-B549-42AF-AD69-C0B1994FE8D0}" destId="{38531A7E-AA07-49AB-A63B-D00AA79A590F}" srcOrd="1" destOrd="0" presId="urn:microsoft.com/office/officeart/2005/8/layout/radial5"/>
    <dgm:cxn modelId="{C1A3208E-5D45-4323-A046-1988B1CBE6A9}" srcId="{DBC6FC83-91D4-4920-A84C-4CE17F2A678D}" destId="{4B160F6C-2419-49D3-BF9E-14D84C01D48B}" srcOrd="0" destOrd="0" parTransId="{EA581999-382F-4B36-A6AD-22F1DA817CBC}" sibTransId="{9947C714-E10D-4E67-948A-9F1F25CF19C9}"/>
    <dgm:cxn modelId="{5BEA77BC-A184-4D6A-9762-E9B302020C36}" type="presOf" srcId="{E4A9C305-0089-46A0-AA38-6AB37CDDF14A}" destId="{8E7DD088-BCCF-4ACF-BA17-E7862D6B9FE1}" srcOrd="0" destOrd="0" presId="urn:microsoft.com/office/officeart/2005/8/layout/radial5"/>
    <dgm:cxn modelId="{AF131E02-2E7A-4A5D-AEAA-30EC6F96013F}" type="presOf" srcId="{696B0EF9-95BE-490B-A9E6-0769977D99A6}" destId="{DA476F80-49FC-48DA-A9F8-3B3633D443FF}" srcOrd="1" destOrd="0" presId="urn:microsoft.com/office/officeart/2005/8/layout/radial5"/>
    <dgm:cxn modelId="{F137333E-CB81-485C-BA2E-7C7894569620}" type="presOf" srcId="{24CB72B6-98C0-445F-831C-C95F4C63E770}" destId="{6371D649-23CD-4C65-916F-FB49F2282314}" srcOrd="0" destOrd="0" presId="urn:microsoft.com/office/officeart/2005/8/layout/radial5"/>
    <dgm:cxn modelId="{49201A58-95E6-4437-ACA6-1326779EC6B2}" type="presOf" srcId="{BC8B87CF-0625-4658-BA86-87D81EB5E848}" destId="{2348FF0C-C16E-4E1A-8255-66FEA7F610AC}" srcOrd="0" destOrd="0" presId="urn:microsoft.com/office/officeart/2005/8/layout/radial5"/>
    <dgm:cxn modelId="{A906DB46-B7E9-4B03-8BFE-A48AB26F1ED2}" type="presParOf" srcId="{62B36942-A2A0-4A86-99EE-418A900AE5C3}" destId="{DE1A8A8A-05AC-47E6-A63E-8C2C05D5BBC3}" srcOrd="0" destOrd="0" presId="urn:microsoft.com/office/officeart/2005/8/layout/radial5"/>
    <dgm:cxn modelId="{C84458AB-095A-41FA-B4FD-31A28CB3303E}" type="presParOf" srcId="{62B36942-A2A0-4A86-99EE-418A900AE5C3}" destId="{1D0B1552-6AA0-4F3F-AA26-EE6F1221E115}" srcOrd="1" destOrd="0" presId="urn:microsoft.com/office/officeart/2005/8/layout/radial5"/>
    <dgm:cxn modelId="{49BBD100-C1AD-41A9-A1F7-4019F28B601E}" type="presParOf" srcId="{1D0B1552-6AA0-4F3F-AA26-EE6F1221E115}" destId="{ED8F9285-B076-41D4-A29D-F24C98F8E1B8}" srcOrd="0" destOrd="0" presId="urn:microsoft.com/office/officeart/2005/8/layout/radial5"/>
    <dgm:cxn modelId="{678A8877-86FA-4304-8A7A-EB91B31F0D6E}" type="presParOf" srcId="{62B36942-A2A0-4A86-99EE-418A900AE5C3}" destId="{C0A4C831-D4DB-4C30-909F-53CCD7C144DF}" srcOrd="2" destOrd="0" presId="urn:microsoft.com/office/officeart/2005/8/layout/radial5"/>
    <dgm:cxn modelId="{19E7A358-D229-4D72-A62A-366A81D9FFDA}" type="presParOf" srcId="{62B36942-A2A0-4A86-99EE-418A900AE5C3}" destId="{7382F247-2792-4623-B8CB-4D2ACB7012FD}" srcOrd="3" destOrd="0" presId="urn:microsoft.com/office/officeart/2005/8/layout/radial5"/>
    <dgm:cxn modelId="{A896409C-9954-4FDA-B408-D78C03A1620F}" type="presParOf" srcId="{7382F247-2792-4623-B8CB-4D2ACB7012FD}" destId="{1408753C-3E07-444B-BDE7-51B380A7F5FD}" srcOrd="0" destOrd="0" presId="urn:microsoft.com/office/officeart/2005/8/layout/radial5"/>
    <dgm:cxn modelId="{8671FBC1-AFD8-419B-BCDC-A050DB253B1B}" type="presParOf" srcId="{62B36942-A2A0-4A86-99EE-418A900AE5C3}" destId="{2175868F-A33F-4B37-AC9D-3655ADDC682E}" srcOrd="4" destOrd="0" presId="urn:microsoft.com/office/officeart/2005/8/layout/radial5"/>
    <dgm:cxn modelId="{1859511E-EC89-4E36-A891-B564DED7C765}" type="presParOf" srcId="{62B36942-A2A0-4A86-99EE-418A900AE5C3}" destId="{6371D649-23CD-4C65-916F-FB49F2282314}" srcOrd="5" destOrd="0" presId="urn:microsoft.com/office/officeart/2005/8/layout/radial5"/>
    <dgm:cxn modelId="{31628D46-E035-4D78-B51D-FFCDC2534C32}" type="presParOf" srcId="{6371D649-23CD-4C65-916F-FB49F2282314}" destId="{0D368160-14CE-4564-87AC-F258451EA456}" srcOrd="0" destOrd="0" presId="urn:microsoft.com/office/officeart/2005/8/layout/radial5"/>
    <dgm:cxn modelId="{E6FABA84-30E3-4170-A898-C7E2FE4F79CE}" type="presParOf" srcId="{62B36942-A2A0-4A86-99EE-418A900AE5C3}" destId="{F77A3C8E-0D25-436B-8590-4EF62627882F}" srcOrd="6" destOrd="0" presId="urn:microsoft.com/office/officeart/2005/8/layout/radial5"/>
    <dgm:cxn modelId="{59A4475C-AEF7-4A6E-B729-7DA22E9B302A}" type="presParOf" srcId="{62B36942-A2A0-4A86-99EE-418A900AE5C3}" destId="{031D9708-46DD-4FEC-9A95-06209DFCD17F}" srcOrd="7" destOrd="0" presId="urn:microsoft.com/office/officeart/2005/8/layout/radial5"/>
    <dgm:cxn modelId="{3E0C1519-1DE1-4D35-87E7-9E4302AD1B70}" type="presParOf" srcId="{031D9708-46DD-4FEC-9A95-06209DFCD17F}" destId="{322B7D52-1F07-4864-8869-0FA4F758D8DA}" srcOrd="0" destOrd="0" presId="urn:microsoft.com/office/officeart/2005/8/layout/radial5"/>
    <dgm:cxn modelId="{A5AA70D3-39E2-4B4F-9352-9696D938DBEB}" type="presParOf" srcId="{62B36942-A2A0-4A86-99EE-418A900AE5C3}" destId="{F4CD24E6-FF9F-49FA-B9E2-4C8B742A7E01}" srcOrd="8" destOrd="0" presId="urn:microsoft.com/office/officeart/2005/8/layout/radial5"/>
    <dgm:cxn modelId="{1094CD27-0B2F-4AF1-8D9B-8A32B5A15C76}" type="presParOf" srcId="{62B36942-A2A0-4A86-99EE-418A900AE5C3}" destId="{8E7DD088-BCCF-4ACF-BA17-E7862D6B9FE1}" srcOrd="9" destOrd="0" presId="urn:microsoft.com/office/officeart/2005/8/layout/radial5"/>
    <dgm:cxn modelId="{E80CFD48-A3AC-4F49-8373-466FFA89A4DD}" type="presParOf" srcId="{8E7DD088-BCCF-4ACF-BA17-E7862D6B9FE1}" destId="{68030BC8-4A38-4B68-8AEE-74442276F58C}" srcOrd="0" destOrd="0" presId="urn:microsoft.com/office/officeart/2005/8/layout/radial5"/>
    <dgm:cxn modelId="{EC4C978B-A33A-498C-936F-896920377DF5}" type="presParOf" srcId="{62B36942-A2A0-4A86-99EE-418A900AE5C3}" destId="{A5A138B6-9D34-429D-8A20-B4D863F1BF40}" srcOrd="10" destOrd="0" presId="urn:microsoft.com/office/officeart/2005/8/layout/radial5"/>
    <dgm:cxn modelId="{05899017-B826-4A35-9436-EA1606C934FE}" type="presParOf" srcId="{62B36942-A2A0-4A86-99EE-418A900AE5C3}" destId="{5D10C4AE-2742-47E3-9F2C-CCD778768C84}" srcOrd="11" destOrd="0" presId="urn:microsoft.com/office/officeart/2005/8/layout/radial5"/>
    <dgm:cxn modelId="{9A994E4F-2D16-42FA-8CDE-1E14B311A98C}" type="presParOf" srcId="{5D10C4AE-2742-47E3-9F2C-CCD778768C84}" destId="{BF8BA8CB-4A99-4440-8BBC-76E673F941C5}" srcOrd="0" destOrd="0" presId="urn:microsoft.com/office/officeart/2005/8/layout/radial5"/>
    <dgm:cxn modelId="{19388E91-0820-48D3-8816-02C7AB472A42}" type="presParOf" srcId="{62B36942-A2A0-4A86-99EE-418A900AE5C3}" destId="{56500C8B-8532-486C-977B-08636A6A887E}" srcOrd="12" destOrd="0" presId="urn:microsoft.com/office/officeart/2005/8/layout/radial5"/>
    <dgm:cxn modelId="{944CC738-68C2-4F50-B2C5-126AA4DF4AD8}" type="presParOf" srcId="{62B36942-A2A0-4A86-99EE-418A900AE5C3}" destId="{6F334FC2-B4F5-4BC7-AAE3-CBF57A3D3B38}" srcOrd="13" destOrd="0" presId="urn:microsoft.com/office/officeart/2005/8/layout/radial5"/>
    <dgm:cxn modelId="{2BFD122F-A1A5-4B19-9976-9D6753C96926}" type="presParOf" srcId="{6F334FC2-B4F5-4BC7-AAE3-CBF57A3D3B38}" destId="{38531A7E-AA07-49AB-A63B-D00AA79A590F}" srcOrd="0" destOrd="0" presId="urn:microsoft.com/office/officeart/2005/8/layout/radial5"/>
    <dgm:cxn modelId="{865C0DDF-D09E-4865-8AB4-A0D7A6B3EB58}" type="presParOf" srcId="{62B36942-A2A0-4A86-99EE-418A900AE5C3}" destId="{2348FF0C-C16E-4E1A-8255-66FEA7F610AC}" srcOrd="14" destOrd="0" presId="urn:microsoft.com/office/officeart/2005/8/layout/radial5"/>
    <dgm:cxn modelId="{1A290303-E54E-416F-AB7B-18EA2339272E}" type="presParOf" srcId="{62B36942-A2A0-4A86-99EE-418A900AE5C3}" destId="{C6EF52AF-104C-4124-BB16-C9137B0119FC}" srcOrd="15" destOrd="0" presId="urn:microsoft.com/office/officeart/2005/8/layout/radial5"/>
    <dgm:cxn modelId="{31F06C1A-7DEA-4E31-9E50-F631F8D5FC7B}" type="presParOf" srcId="{C6EF52AF-104C-4124-BB16-C9137B0119FC}" destId="{DA476F80-49FC-48DA-A9F8-3B3633D443FF}" srcOrd="0" destOrd="0" presId="urn:microsoft.com/office/officeart/2005/8/layout/radial5"/>
    <dgm:cxn modelId="{4A3D248E-BA01-4D3C-91F1-6276760A21B5}" type="presParOf" srcId="{62B36942-A2A0-4A86-99EE-418A900AE5C3}" destId="{A87E19D7-E0AC-4E8D-B492-4DB81993ED45}"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A338AC-E919-4A5A-8EA6-1397FC9DA520}"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pt-PT"/>
        </a:p>
      </dgm:t>
    </dgm:pt>
    <dgm:pt modelId="{0A6F7438-B494-41D8-B8D1-F3C71434C37C}">
      <dgm:prSet phldrT="[Texto]"/>
      <dgm:spPr/>
      <dgm:t>
        <a:bodyPr/>
        <a:lstStyle/>
        <a:p>
          <a:r>
            <a:rPr lang="pt-PT" dirty="0">
              <a:latin typeface="+mn-lt"/>
              <a:cs typeface="Calibri" panose="020F0502020204030204" pitchFamily="34" charset="0"/>
            </a:rPr>
            <a:t>CALIDAD</a:t>
          </a:r>
        </a:p>
        <a:p>
          <a:r>
            <a:rPr lang="pt-PT" dirty="0">
              <a:latin typeface="+mn-lt"/>
              <a:cs typeface="Calibri" panose="020F0502020204030204" pitchFamily="34" charset="0"/>
            </a:rPr>
            <a:t>DE LA </a:t>
          </a:r>
        </a:p>
        <a:p>
          <a:r>
            <a:rPr lang="pt-PT" dirty="0">
              <a:latin typeface="+mn-lt"/>
              <a:cs typeface="Calibri" panose="020F0502020204030204" pitchFamily="34" charset="0"/>
            </a:rPr>
            <a:t>BIOMASA</a:t>
          </a:r>
        </a:p>
      </dgm:t>
    </dgm:pt>
    <dgm:pt modelId="{0A5CFC89-41C4-468D-82B5-BE9A3EE87140}" type="parTrans" cxnId="{1305DD17-AE24-4405-BB3D-46D53E0AA9D8}">
      <dgm:prSet/>
      <dgm:spPr/>
      <dgm:t>
        <a:bodyPr/>
        <a:lstStyle/>
        <a:p>
          <a:endParaRPr lang="pt-PT"/>
        </a:p>
      </dgm:t>
    </dgm:pt>
    <dgm:pt modelId="{493CA8C3-1AC2-41E7-A38D-E8D176BAFB9F}" type="sibTrans" cxnId="{1305DD17-AE24-4405-BB3D-46D53E0AA9D8}">
      <dgm:prSet/>
      <dgm:spPr/>
      <dgm:t>
        <a:bodyPr/>
        <a:lstStyle/>
        <a:p>
          <a:endParaRPr lang="pt-PT"/>
        </a:p>
      </dgm:t>
    </dgm:pt>
    <dgm:pt modelId="{F7DB7033-01C1-4A30-B144-F9DA3A45331A}">
      <dgm:prSet phldrT="[Texto]"/>
      <dgm:spPr/>
      <dgm:t>
        <a:bodyPr/>
        <a:lstStyle/>
        <a:p>
          <a:r>
            <a:rPr lang="pt-PT" dirty="0">
              <a:latin typeface="+mn-lt"/>
              <a:cs typeface="Calibri" panose="020F0502020204030204" pitchFamily="34" charset="0"/>
            </a:rPr>
            <a:t>PRESENCIA </a:t>
          </a:r>
        </a:p>
        <a:p>
          <a:r>
            <a:rPr lang="pt-PT" dirty="0">
              <a:latin typeface="+mn-lt"/>
              <a:cs typeface="Calibri" panose="020F0502020204030204" pitchFamily="34" charset="0"/>
            </a:rPr>
            <a:t>DE </a:t>
          </a:r>
        </a:p>
        <a:p>
          <a:r>
            <a:rPr lang="pt-PT" dirty="0">
              <a:latin typeface="+mn-lt"/>
              <a:cs typeface="Calibri" panose="020F0502020204030204" pitchFamily="34" charset="0"/>
            </a:rPr>
            <a:t>INERTES</a:t>
          </a:r>
        </a:p>
      </dgm:t>
    </dgm:pt>
    <dgm:pt modelId="{C6AF3601-3BFD-4C86-87D7-A289F4B20FE4}" type="parTrans" cxnId="{128672C9-7628-4888-8E0F-7D5C2E6D6826}">
      <dgm:prSet/>
      <dgm:spPr/>
      <dgm:t>
        <a:bodyPr/>
        <a:lstStyle/>
        <a:p>
          <a:endParaRPr lang="pt-PT"/>
        </a:p>
      </dgm:t>
    </dgm:pt>
    <dgm:pt modelId="{3F88B74B-68E1-4EB4-A9DF-577E29EFE573}" type="sibTrans" cxnId="{128672C9-7628-4888-8E0F-7D5C2E6D6826}">
      <dgm:prSet/>
      <dgm:spPr/>
      <dgm:t>
        <a:bodyPr/>
        <a:lstStyle/>
        <a:p>
          <a:endParaRPr lang="pt-PT"/>
        </a:p>
      </dgm:t>
    </dgm:pt>
    <dgm:pt modelId="{6C60895C-F4EE-4814-B946-47BC8C7AA73C}">
      <dgm:prSet phldrT="[Texto]"/>
      <dgm:spPr/>
      <dgm:t>
        <a:bodyPr/>
        <a:lstStyle/>
        <a:p>
          <a:r>
            <a:rPr lang="pt-PT" dirty="0">
              <a:latin typeface="+mn-lt"/>
              <a:cs typeface="Calibri" panose="020F0502020204030204" pitchFamily="34" charset="0"/>
            </a:rPr>
            <a:t>MAYOR CANTIDAD DE CENIZAS Y MENOS PODER CALORIFICO</a:t>
          </a:r>
        </a:p>
      </dgm:t>
    </dgm:pt>
    <dgm:pt modelId="{47CF3032-441A-4B18-91B3-B887A957C0EA}" type="parTrans" cxnId="{8F912A5E-3DEB-43D5-9E91-7E9F12409102}">
      <dgm:prSet/>
      <dgm:spPr/>
      <dgm:t>
        <a:bodyPr/>
        <a:lstStyle/>
        <a:p>
          <a:endParaRPr lang="pt-PT"/>
        </a:p>
      </dgm:t>
    </dgm:pt>
    <dgm:pt modelId="{251DBB7F-D1A2-4F9B-B2AB-E1B276C7DFF4}" type="sibTrans" cxnId="{8F912A5E-3DEB-43D5-9E91-7E9F12409102}">
      <dgm:prSet/>
      <dgm:spPr/>
      <dgm:t>
        <a:bodyPr/>
        <a:lstStyle/>
        <a:p>
          <a:endParaRPr lang="pt-PT"/>
        </a:p>
      </dgm:t>
    </dgm:pt>
    <dgm:pt modelId="{575CD2AB-CADF-4B7A-9530-233BE53F2838}">
      <dgm:prSet phldrT="[Texto]"/>
      <dgm:spPr/>
      <dgm:t>
        <a:bodyPr/>
        <a:lstStyle/>
        <a:p>
          <a:r>
            <a:rPr lang="es-ES" dirty="0">
              <a:latin typeface="+mn-lt"/>
              <a:cs typeface="Calibri" panose="020F0502020204030204" pitchFamily="34" charset="0"/>
            </a:rPr>
            <a:t>DAÑO A LOS SISTEMAS DE ASTILLADO/MOLIENDA Y COMBUSTIÓN</a:t>
          </a:r>
          <a:endParaRPr lang="pt-PT" dirty="0">
            <a:latin typeface="+mn-lt"/>
            <a:cs typeface="Calibri" panose="020F0502020204030204" pitchFamily="34" charset="0"/>
          </a:endParaRPr>
        </a:p>
      </dgm:t>
    </dgm:pt>
    <dgm:pt modelId="{3184C3DA-87A5-4DC3-8577-6AA0D6DA7579}" type="parTrans" cxnId="{CCECDB63-EF92-42BC-ADB7-B5573087E1BE}">
      <dgm:prSet/>
      <dgm:spPr/>
      <dgm:t>
        <a:bodyPr/>
        <a:lstStyle/>
        <a:p>
          <a:endParaRPr lang="pt-PT"/>
        </a:p>
      </dgm:t>
    </dgm:pt>
    <dgm:pt modelId="{1EEE65BC-780C-4C54-B347-C655A58C13E6}" type="sibTrans" cxnId="{CCECDB63-EF92-42BC-ADB7-B5573087E1BE}">
      <dgm:prSet/>
      <dgm:spPr/>
      <dgm:t>
        <a:bodyPr/>
        <a:lstStyle/>
        <a:p>
          <a:endParaRPr lang="pt-PT"/>
        </a:p>
      </dgm:t>
    </dgm:pt>
    <dgm:pt modelId="{87C03023-2EE9-48B9-A3A3-5E4863ED6168}">
      <dgm:prSet phldrT="[Texto]"/>
      <dgm:spPr/>
      <dgm:t>
        <a:bodyPr/>
        <a:lstStyle/>
        <a:p>
          <a:r>
            <a:rPr lang="pt-PT" dirty="0">
              <a:latin typeface="+mn-lt"/>
              <a:cs typeface="Calibri" panose="020F0502020204030204" pitchFamily="34" charset="0"/>
            </a:rPr>
            <a:t>ALTO CONTENIDO</a:t>
          </a:r>
        </a:p>
        <a:p>
          <a:r>
            <a:rPr lang="pt-PT" dirty="0">
              <a:latin typeface="+mn-lt"/>
              <a:cs typeface="Calibri" panose="020F0502020204030204" pitchFamily="34" charset="0"/>
            </a:rPr>
            <a:t>DE HUMEDAD</a:t>
          </a:r>
        </a:p>
      </dgm:t>
    </dgm:pt>
    <dgm:pt modelId="{F7CB21B9-2103-4AA8-8648-5FC69391C38B}" type="parTrans" cxnId="{097E20D6-7839-4BAD-B752-1EA1850678B7}">
      <dgm:prSet/>
      <dgm:spPr/>
      <dgm:t>
        <a:bodyPr/>
        <a:lstStyle/>
        <a:p>
          <a:endParaRPr lang="pt-PT"/>
        </a:p>
      </dgm:t>
    </dgm:pt>
    <dgm:pt modelId="{C146BBBD-1A7D-4CAD-9FD3-D0CD4746A160}" type="sibTrans" cxnId="{097E20D6-7839-4BAD-B752-1EA1850678B7}">
      <dgm:prSet/>
      <dgm:spPr/>
      <dgm:t>
        <a:bodyPr/>
        <a:lstStyle/>
        <a:p>
          <a:endParaRPr lang="pt-PT"/>
        </a:p>
      </dgm:t>
    </dgm:pt>
    <dgm:pt modelId="{8DD0C6D0-0521-4C7A-A4D9-87FD3B131635}">
      <dgm:prSet phldrT="[Texto]"/>
      <dgm:spPr/>
      <dgm:t>
        <a:bodyPr/>
        <a:lstStyle/>
        <a:p>
          <a:r>
            <a:rPr lang="pt-PT" dirty="0">
              <a:latin typeface="+mn-lt"/>
              <a:cs typeface="Calibri" panose="020F0502020204030204" pitchFamily="34" charset="0"/>
            </a:rPr>
            <a:t>MENOS PODER CALORIFICO</a:t>
          </a:r>
        </a:p>
      </dgm:t>
    </dgm:pt>
    <dgm:pt modelId="{3051CE14-7415-439D-8FF8-93DE3C943F31}" type="parTrans" cxnId="{269235DB-236C-4ADB-BD85-EAD3D76141DE}">
      <dgm:prSet/>
      <dgm:spPr/>
      <dgm:t>
        <a:bodyPr/>
        <a:lstStyle/>
        <a:p>
          <a:endParaRPr lang="pt-PT"/>
        </a:p>
      </dgm:t>
    </dgm:pt>
    <dgm:pt modelId="{31D5E1C5-2D73-494A-9059-9156E3CDC6EE}" type="sibTrans" cxnId="{269235DB-236C-4ADB-BD85-EAD3D76141DE}">
      <dgm:prSet/>
      <dgm:spPr/>
      <dgm:t>
        <a:bodyPr/>
        <a:lstStyle/>
        <a:p>
          <a:endParaRPr lang="pt-PT"/>
        </a:p>
      </dgm:t>
    </dgm:pt>
    <dgm:pt modelId="{795CD64F-A9AF-4555-BBBA-B3EFE96E6717}">
      <dgm:prSet phldrT="[Texto]"/>
      <dgm:spPr/>
      <dgm:t>
        <a:bodyPr/>
        <a:lstStyle/>
        <a:p>
          <a:r>
            <a:rPr lang="pt-PT" dirty="0">
              <a:latin typeface="+mn-lt"/>
              <a:cs typeface="Calibri" panose="020F0502020204030204" pitchFamily="34" charset="0"/>
            </a:rPr>
            <a:t>COMPOSICION</a:t>
          </a:r>
        </a:p>
        <a:p>
          <a:r>
            <a:rPr lang="pt-PT" dirty="0">
              <a:latin typeface="+mn-lt"/>
              <a:cs typeface="Calibri" panose="020F0502020204030204" pitchFamily="34" charset="0"/>
            </a:rPr>
            <a:t>FISICOQUÍMICA</a:t>
          </a:r>
        </a:p>
      </dgm:t>
    </dgm:pt>
    <dgm:pt modelId="{A398728B-C1E7-42DB-85E6-3C574EA63B18}" type="parTrans" cxnId="{C1EFB9A8-0AC7-4A78-8B28-43A23AA18E75}">
      <dgm:prSet/>
      <dgm:spPr/>
      <dgm:t>
        <a:bodyPr/>
        <a:lstStyle/>
        <a:p>
          <a:endParaRPr lang="pt-PT"/>
        </a:p>
      </dgm:t>
    </dgm:pt>
    <dgm:pt modelId="{9F4A7AF4-386E-4659-B7B6-969FA6910532}" type="sibTrans" cxnId="{C1EFB9A8-0AC7-4A78-8B28-43A23AA18E75}">
      <dgm:prSet/>
      <dgm:spPr/>
      <dgm:t>
        <a:bodyPr/>
        <a:lstStyle/>
        <a:p>
          <a:endParaRPr lang="pt-PT"/>
        </a:p>
      </dgm:t>
    </dgm:pt>
    <dgm:pt modelId="{ABCFB82B-01A9-46A9-95B8-C8FD139BD12A}">
      <dgm:prSet phldrT="[Texto]"/>
      <dgm:spPr/>
      <dgm:t>
        <a:bodyPr/>
        <a:lstStyle/>
        <a:p>
          <a:r>
            <a:rPr lang="pt-PT" dirty="0">
              <a:latin typeface="+mn-lt"/>
              <a:cs typeface="Calibri" panose="020F0502020204030204" pitchFamily="34" charset="0"/>
            </a:rPr>
            <a:t>ALMACENAMIENTO</a:t>
          </a:r>
        </a:p>
      </dgm:t>
    </dgm:pt>
    <dgm:pt modelId="{ED54DE53-4A0B-41FD-9B04-DE5E63821491}" type="parTrans" cxnId="{72C9795D-2AAC-4E31-9653-B54B0CCC48B6}">
      <dgm:prSet/>
      <dgm:spPr/>
      <dgm:t>
        <a:bodyPr/>
        <a:lstStyle/>
        <a:p>
          <a:endParaRPr lang="pt-PT"/>
        </a:p>
      </dgm:t>
    </dgm:pt>
    <dgm:pt modelId="{E677AAFB-A4DD-46C7-9CC7-B79897073C38}" type="sibTrans" cxnId="{72C9795D-2AAC-4E31-9653-B54B0CCC48B6}">
      <dgm:prSet/>
      <dgm:spPr/>
      <dgm:t>
        <a:bodyPr/>
        <a:lstStyle/>
        <a:p>
          <a:endParaRPr lang="pt-PT"/>
        </a:p>
      </dgm:t>
    </dgm:pt>
    <dgm:pt modelId="{92C1CC81-8E67-4C36-A2E0-4A58532D82E0}">
      <dgm:prSet phldrT="[Texto]"/>
      <dgm:spPr/>
      <dgm:t>
        <a:bodyPr/>
        <a:lstStyle/>
        <a:p>
          <a:r>
            <a:rPr lang="es-ES" dirty="0">
              <a:latin typeface="+mn-lt"/>
              <a:cs typeface="Calibri" panose="020F0502020204030204" pitchFamily="34" charset="0"/>
            </a:rPr>
            <a:t>DESCOMPOSICIÓN BIOLÓGICA DE MATERIA PRIMA</a:t>
          </a:r>
          <a:endParaRPr lang="pt-PT" dirty="0">
            <a:latin typeface="+mn-lt"/>
            <a:cs typeface="Calibri" panose="020F0502020204030204" pitchFamily="34" charset="0"/>
          </a:endParaRPr>
        </a:p>
      </dgm:t>
    </dgm:pt>
    <dgm:pt modelId="{D0078075-FC4D-4448-B897-DFB7F81BB2F5}" type="parTrans" cxnId="{C0EBCB14-5E7D-4385-B1C7-7181E2AA6908}">
      <dgm:prSet/>
      <dgm:spPr/>
      <dgm:t>
        <a:bodyPr/>
        <a:lstStyle/>
        <a:p>
          <a:endParaRPr lang="pt-PT"/>
        </a:p>
      </dgm:t>
    </dgm:pt>
    <dgm:pt modelId="{7B3E4CC2-4FF7-4809-9955-C16B122EC305}" type="sibTrans" cxnId="{C0EBCB14-5E7D-4385-B1C7-7181E2AA6908}">
      <dgm:prSet/>
      <dgm:spPr/>
      <dgm:t>
        <a:bodyPr/>
        <a:lstStyle/>
        <a:p>
          <a:endParaRPr lang="pt-PT"/>
        </a:p>
      </dgm:t>
    </dgm:pt>
    <dgm:pt modelId="{4C274EB2-16A4-4B61-80D9-310E425C1BE4}" type="pres">
      <dgm:prSet presAssocID="{54A338AC-E919-4A5A-8EA6-1397FC9DA520}" presName="diagram" presStyleCnt="0">
        <dgm:presLayoutVars>
          <dgm:chPref val="1"/>
          <dgm:dir/>
          <dgm:animOne val="branch"/>
          <dgm:animLvl val="lvl"/>
          <dgm:resizeHandles val="exact"/>
        </dgm:presLayoutVars>
      </dgm:prSet>
      <dgm:spPr/>
      <dgm:t>
        <a:bodyPr/>
        <a:lstStyle/>
        <a:p>
          <a:endParaRPr lang="pt-PT"/>
        </a:p>
      </dgm:t>
    </dgm:pt>
    <dgm:pt modelId="{4FABA987-BC4B-419B-94C3-EAFEE1BE05F4}" type="pres">
      <dgm:prSet presAssocID="{0A6F7438-B494-41D8-B8D1-F3C71434C37C}" presName="root1" presStyleCnt="0"/>
      <dgm:spPr/>
    </dgm:pt>
    <dgm:pt modelId="{23FA5E08-D060-4381-A31A-2F41C67986F5}" type="pres">
      <dgm:prSet presAssocID="{0A6F7438-B494-41D8-B8D1-F3C71434C37C}" presName="LevelOneTextNode" presStyleLbl="node0" presStyleIdx="0" presStyleCnt="1">
        <dgm:presLayoutVars>
          <dgm:chPref val="3"/>
        </dgm:presLayoutVars>
      </dgm:prSet>
      <dgm:spPr/>
      <dgm:t>
        <a:bodyPr/>
        <a:lstStyle/>
        <a:p>
          <a:endParaRPr lang="pt-PT"/>
        </a:p>
      </dgm:t>
    </dgm:pt>
    <dgm:pt modelId="{FBE9DBF0-C400-4FA9-A982-C5F70B43A1D9}" type="pres">
      <dgm:prSet presAssocID="{0A6F7438-B494-41D8-B8D1-F3C71434C37C}" presName="level2hierChild" presStyleCnt="0"/>
      <dgm:spPr/>
    </dgm:pt>
    <dgm:pt modelId="{6DDC894A-56B8-4170-80CD-19AFC720A05F}" type="pres">
      <dgm:prSet presAssocID="{C6AF3601-3BFD-4C86-87D7-A289F4B20FE4}" presName="conn2-1" presStyleLbl="parChTrans1D2" presStyleIdx="0" presStyleCnt="4"/>
      <dgm:spPr/>
      <dgm:t>
        <a:bodyPr/>
        <a:lstStyle/>
        <a:p>
          <a:endParaRPr lang="pt-PT"/>
        </a:p>
      </dgm:t>
    </dgm:pt>
    <dgm:pt modelId="{3F13BBDD-C532-47AB-98F6-F97404AF08E7}" type="pres">
      <dgm:prSet presAssocID="{C6AF3601-3BFD-4C86-87D7-A289F4B20FE4}" presName="connTx" presStyleLbl="parChTrans1D2" presStyleIdx="0" presStyleCnt="4"/>
      <dgm:spPr/>
      <dgm:t>
        <a:bodyPr/>
        <a:lstStyle/>
        <a:p>
          <a:endParaRPr lang="pt-PT"/>
        </a:p>
      </dgm:t>
    </dgm:pt>
    <dgm:pt modelId="{E0E2BC3F-6100-4F4E-B7E8-D96E2E8DD018}" type="pres">
      <dgm:prSet presAssocID="{F7DB7033-01C1-4A30-B144-F9DA3A45331A}" presName="root2" presStyleCnt="0"/>
      <dgm:spPr/>
    </dgm:pt>
    <dgm:pt modelId="{350E071B-00D7-4F9C-8892-147CCBA7E4EC}" type="pres">
      <dgm:prSet presAssocID="{F7DB7033-01C1-4A30-B144-F9DA3A45331A}" presName="LevelTwoTextNode" presStyleLbl="node2" presStyleIdx="0" presStyleCnt="4">
        <dgm:presLayoutVars>
          <dgm:chPref val="3"/>
        </dgm:presLayoutVars>
      </dgm:prSet>
      <dgm:spPr/>
      <dgm:t>
        <a:bodyPr/>
        <a:lstStyle/>
        <a:p>
          <a:endParaRPr lang="pt-PT"/>
        </a:p>
      </dgm:t>
    </dgm:pt>
    <dgm:pt modelId="{6FB31747-FC3E-48E4-BB39-A23621F73951}" type="pres">
      <dgm:prSet presAssocID="{F7DB7033-01C1-4A30-B144-F9DA3A45331A}" presName="level3hierChild" presStyleCnt="0"/>
      <dgm:spPr/>
    </dgm:pt>
    <dgm:pt modelId="{F6B52E51-C75E-4FE8-8C8F-43C4438F5617}" type="pres">
      <dgm:prSet presAssocID="{47CF3032-441A-4B18-91B3-B887A957C0EA}" presName="conn2-1" presStyleLbl="parChTrans1D3" presStyleIdx="0" presStyleCnt="4"/>
      <dgm:spPr/>
      <dgm:t>
        <a:bodyPr/>
        <a:lstStyle/>
        <a:p>
          <a:endParaRPr lang="pt-PT"/>
        </a:p>
      </dgm:t>
    </dgm:pt>
    <dgm:pt modelId="{FE2CF57A-4D15-4432-9E85-E6997FF157DC}" type="pres">
      <dgm:prSet presAssocID="{47CF3032-441A-4B18-91B3-B887A957C0EA}" presName="connTx" presStyleLbl="parChTrans1D3" presStyleIdx="0" presStyleCnt="4"/>
      <dgm:spPr/>
      <dgm:t>
        <a:bodyPr/>
        <a:lstStyle/>
        <a:p>
          <a:endParaRPr lang="pt-PT"/>
        </a:p>
      </dgm:t>
    </dgm:pt>
    <dgm:pt modelId="{F46B2F4D-4E90-4ABE-A341-A28B9F6B548C}" type="pres">
      <dgm:prSet presAssocID="{6C60895C-F4EE-4814-B946-47BC8C7AA73C}" presName="root2" presStyleCnt="0"/>
      <dgm:spPr/>
    </dgm:pt>
    <dgm:pt modelId="{DABD8427-B14F-47D6-89E1-94DA23DA2585}" type="pres">
      <dgm:prSet presAssocID="{6C60895C-F4EE-4814-B946-47BC8C7AA73C}" presName="LevelTwoTextNode" presStyleLbl="node3" presStyleIdx="0" presStyleCnt="4">
        <dgm:presLayoutVars>
          <dgm:chPref val="3"/>
        </dgm:presLayoutVars>
      </dgm:prSet>
      <dgm:spPr/>
      <dgm:t>
        <a:bodyPr/>
        <a:lstStyle/>
        <a:p>
          <a:endParaRPr lang="pt-PT"/>
        </a:p>
      </dgm:t>
    </dgm:pt>
    <dgm:pt modelId="{D70753C6-2BC4-44CC-94CA-AB18D9BA328E}" type="pres">
      <dgm:prSet presAssocID="{6C60895C-F4EE-4814-B946-47BC8C7AA73C}" presName="level3hierChild" presStyleCnt="0"/>
      <dgm:spPr/>
    </dgm:pt>
    <dgm:pt modelId="{C190F7E3-DC85-4A29-8FAC-485277ABE34A}" type="pres">
      <dgm:prSet presAssocID="{3184C3DA-87A5-4DC3-8577-6AA0D6DA7579}" presName="conn2-1" presStyleLbl="parChTrans1D3" presStyleIdx="1" presStyleCnt="4"/>
      <dgm:spPr/>
      <dgm:t>
        <a:bodyPr/>
        <a:lstStyle/>
        <a:p>
          <a:endParaRPr lang="pt-PT"/>
        </a:p>
      </dgm:t>
    </dgm:pt>
    <dgm:pt modelId="{16AB27FB-4E40-4CF4-AA9C-071915A03D03}" type="pres">
      <dgm:prSet presAssocID="{3184C3DA-87A5-4DC3-8577-6AA0D6DA7579}" presName="connTx" presStyleLbl="parChTrans1D3" presStyleIdx="1" presStyleCnt="4"/>
      <dgm:spPr/>
      <dgm:t>
        <a:bodyPr/>
        <a:lstStyle/>
        <a:p>
          <a:endParaRPr lang="pt-PT"/>
        </a:p>
      </dgm:t>
    </dgm:pt>
    <dgm:pt modelId="{EB0C5B3D-0525-4BDF-A615-1562101E70DE}" type="pres">
      <dgm:prSet presAssocID="{575CD2AB-CADF-4B7A-9530-233BE53F2838}" presName="root2" presStyleCnt="0"/>
      <dgm:spPr/>
    </dgm:pt>
    <dgm:pt modelId="{E5A22DC5-6DF1-4976-95AA-DC54367129FD}" type="pres">
      <dgm:prSet presAssocID="{575CD2AB-CADF-4B7A-9530-233BE53F2838}" presName="LevelTwoTextNode" presStyleLbl="node3" presStyleIdx="1" presStyleCnt="4">
        <dgm:presLayoutVars>
          <dgm:chPref val="3"/>
        </dgm:presLayoutVars>
      </dgm:prSet>
      <dgm:spPr/>
      <dgm:t>
        <a:bodyPr/>
        <a:lstStyle/>
        <a:p>
          <a:endParaRPr lang="pt-PT"/>
        </a:p>
      </dgm:t>
    </dgm:pt>
    <dgm:pt modelId="{12614C26-05C3-4617-BB57-829E1EB94314}" type="pres">
      <dgm:prSet presAssocID="{575CD2AB-CADF-4B7A-9530-233BE53F2838}" presName="level3hierChild" presStyleCnt="0"/>
      <dgm:spPr/>
    </dgm:pt>
    <dgm:pt modelId="{D19DFF51-673D-4212-BB19-AD4C8F0E5E83}" type="pres">
      <dgm:prSet presAssocID="{F7CB21B9-2103-4AA8-8648-5FC69391C38B}" presName="conn2-1" presStyleLbl="parChTrans1D2" presStyleIdx="1" presStyleCnt="4"/>
      <dgm:spPr/>
      <dgm:t>
        <a:bodyPr/>
        <a:lstStyle/>
        <a:p>
          <a:endParaRPr lang="pt-PT"/>
        </a:p>
      </dgm:t>
    </dgm:pt>
    <dgm:pt modelId="{C6291DD4-D335-4F48-A242-6BF4524BBD81}" type="pres">
      <dgm:prSet presAssocID="{F7CB21B9-2103-4AA8-8648-5FC69391C38B}" presName="connTx" presStyleLbl="parChTrans1D2" presStyleIdx="1" presStyleCnt="4"/>
      <dgm:spPr/>
      <dgm:t>
        <a:bodyPr/>
        <a:lstStyle/>
        <a:p>
          <a:endParaRPr lang="pt-PT"/>
        </a:p>
      </dgm:t>
    </dgm:pt>
    <dgm:pt modelId="{243E478D-F67D-44C5-B672-60952FCDD7C7}" type="pres">
      <dgm:prSet presAssocID="{87C03023-2EE9-48B9-A3A3-5E4863ED6168}" presName="root2" presStyleCnt="0"/>
      <dgm:spPr/>
    </dgm:pt>
    <dgm:pt modelId="{30E30400-D374-469C-9654-89D739351174}" type="pres">
      <dgm:prSet presAssocID="{87C03023-2EE9-48B9-A3A3-5E4863ED6168}" presName="LevelTwoTextNode" presStyleLbl="node2" presStyleIdx="1" presStyleCnt="4" custLinFactNeighborX="650" custLinFactNeighborY="-33690">
        <dgm:presLayoutVars>
          <dgm:chPref val="3"/>
        </dgm:presLayoutVars>
      </dgm:prSet>
      <dgm:spPr/>
      <dgm:t>
        <a:bodyPr/>
        <a:lstStyle/>
        <a:p>
          <a:endParaRPr lang="pt-PT"/>
        </a:p>
      </dgm:t>
    </dgm:pt>
    <dgm:pt modelId="{8B7C63B8-7FB8-422B-B697-78B3261A3A26}" type="pres">
      <dgm:prSet presAssocID="{87C03023-2EE9-48B9-A3A3-5E4863ED6168}" presName="level3hierChild" presStyleCnt="0"/>
      <dgm:spPr/>
    </dgm:pt>
    <dgm:pt modelId="{F2939067-EDFA-4123-9CE5-D170C9B63807}" type="pres">
      <dgm:prSet presAssocID="{3051CE14-7415-439D-8FF8-93DE3C943F31}" presName="conn2-1" presStyleLbl="parChTrans1D3" presStyleIdx="2" presStyleCnt="4"/>
      <dgm:spPr/>
      <dgm:t>
        <a:bodyPr/>
        <a:lstStyle/>
        <a:p>
          <a:endParaRPr lang="pt-PT"/>
        </a:p>
      </dgm:t>
    </dgm:pt>
    <dgm:pt modelId="{7CE2411F-0CD6-4B04-925A-C864FB31B614}" type="pres">
      <dgm:prSet presAssocID="{3051CE14-7415-439D-8FF8-93DE3C943F31}" presName="connTx" presStyleLbl="parChTrans1D3" presStyleIdx="2" presStyleCnt="4"/>
      <dgm:spPr/>
      <dgm:t>
        <a:bodyPr/>
        <a:lstStyle/>
        <a:p>
          <a:endParaRPr lang="pt-PT"/>
        </a:p>
      </dgm:t>
    </dgm:pt>
    <dgm:pt modelId="{38A0E831-7AA2-4C9C-81A9-246CE884C7CD}" type="pres">
      <dgm:prSet presAssocID="{8DD0C6D0-0521-4C7A-A4D9-87FD3B131635}" presName="root2" presStyleCnt="0"/>
      <dgm:spPr/>
    </dgm:pt>
    <dgm:pt modelId="{09CD151C-1FB4-47D2-B58A-7A6616BF4498}" type="pres">
      <dgm:prSet presAssocID="{8DD0C6D0-0521-4C7A-A4D9-87FD3B131635}" presName="LevelTwoTextNode" presStyleLbl="node3" presStyleIdx="2" presStyleCnt="4" custScaleY="100000" custLinFactNeighborX="268" custLinFactNeighborY="157">
        <dgm:presLayoutVars>
          <dgm:chPref val="3"/>
        </dgm:presLayoutVars>
      </dgm:prSet>
      <dgm:spPr/>
      <dgm:t>
        <a:bodyPr/>
        <a:lstStyle/>
        <a:p>
          <a:endParaRPr lang="pt-PT"/>
        </a:p>
      </dgm:t>
    </dgm:pt>
    <dgm:pt modelId="{355321E8-318D-41B9-9EC9-AB899E27CAA4}" type="pres">
      <dgm:prSet presAssocID="{8DD0C6D0-0521-4C7A-A4D9-87FD3B131635}" presName="level3hierChild" presStyleCnt="0"/>
      <dgm:spPr/>
    </dgm:pt>
    <dgm:pt modelId="{94F79EC9-B578-44B0-9764-60CC14F18FDC}" type="pres">
      <dgm:prSet presAssocID="{A398728B-C1E7-42DB-85E6-3C574EA63B18}" presName="conn2-1" presStyleLbl="parChTrans1D2" presStyleIdx="2" presStyleCnt="4"/>
      <dgm:spPr/>
      <dgm:t>
        <a:bodyPr/>
        <a:lstStyle/>
        <a:p>
          <a:endParaRPr lang="pt-PT"/>
        </a:p>
      </dgm:t>
    </dgm:pt>
    <dgm:pt modelId="{85164883-BF30-4617-9707-59889A84A2DB}" type="pres">
      <dgm:prSet presAssocID="{A398728B-C1E7-42DB-85E6-3C574EA63B18}" presName="connTx" presStyleLbl="parChTrans1D2" presStyleIdx="2" presStyleCnt="4"/>
      <dgm:spPr/>
      <dgm:t>
        <a:bodyPr/>
        <a:lstStyle/>
        <a:p>
          <a:endParaRPr lang="pt-PT"/>
        </a:p>
      </dgm:t>
    </dgm:pt>
    <dgm:pt modelId="{BA0145D9-6A55-475E-BE71-804141500CC2}" type="pres">
      <dgm:prSet presAssocID="{795CD64F-A9AF-4555-BBBA-B3EFE96E6717}" presName="root2" presStyleCnt="0"/>
      <dgm:spPr/>
    </dgm:pt>
    <dgm:pt modelId="{A696E9EF-FC8A-4378-874E-8968C34742B4}" type="pres">
      <dgm:prSet presAssocID="{795CD64F-A9AF-4555-BBBA-B3EFE96E6717}" presName="LevelTwoTextNode" presStyleLbl="node2" presStyleIdx="2" presStyleCnt="4" custLinFactY="6489" custLinFactNeighborX="1474" custLinFactNeighborY="100000">
        <dgm:presLayoutVars>
          <dgm:chPref val="3"/>
        </dgm:presLayoutVars>
      </dgm:prSet>
      <dgm:spPr/>
      <dgm:t>
        <a:bodyPr/>
        <a:lstStyle/>
        <a:p>
          <a:endParaRPr lang="pt-PT"/>
        </a:p>
      </dgm:t>
    </dgm:pt>
    <dgm:pt modelId="{85D195C2-8E41-4391-9E23-F4D220372A75}" type="pres">
      <dgm:prSet presAssocID="{795CD64F-A9AF-4555-BBBA-B3EFE96E6717}" presName="level3hierChild" presStyleCnt="0"/>
      <dgm:spPr/>
    </dgm:pt>
    <dgm:pt modelId="{1B2612CC-6060-450B-9C2E-5F66D0F9E5CA}" type="pres">
      <dgm:prSet presAssocID="{ED54DE53-4A0B-41FD-9B04-DE5E63821491}" presName="conn2-1" presStyleLbl="parChTrans1D2" presStyleIdx="3" presStyleCnt="4"/>
      <dgm:spPr/>
      <dgm:t>
        <a:bodyPr/>
        <a:lstStyle/>
        <a:p>
          <a:endParaRPr lang="pt-PT"/>
        </a:p>
      </dgm:t>
    </dgm:pt>
    <dgm:pt modelId="{45440945-F59B-4EE9-9943-64F7DE7AA763}" type="pres">
      <dgm:prSet presAssocID="{ED54DE53-4A0B-41FD-9B04-DE5E63821491}" presName="connTx" presStyleLbl="parChTrans1D2" presStyleIdx="3" presStyleCnt="4"/>
      <dgm:spPr/>
      <dgm:t>
        <a:bodyPr/>
        <a:lstStyle/>
        <a:p>
          <a:endParaRPr lang="pt-PT"/>
        </a:p>
      </dgm:t>
    </dgm:pt>
    <dgm:pt modelId="{DAC61CBE-D544-4152-BD33-4A70875631DF}" type="pres">
      <dgm:prSet presAssocID="{ABCFB82B-01A9-46A9-95B8-C8FD139BD12A}" presName="root2" presStyleCnt="0"/>
      <dgm:spPr/>
    </dgm:pt>
    <dgm:pt modelId="{3A54FDBF-CE04-4F46-920F-03ABCEF84E19}" type="pres">
      <dgm:prSet presAssocID="{ABCFB82B-01A9-46A9-95B8-C8FD139BD12A}" presName="LevelTwoTextNode" presStyleLbl="node2" presStyleIdx="3" presStyleCnt="4" custLinFactY="-36764" custLinFactNeighborX="1071" custLinFactNeighborY="-100000">
        <dgm:presLayoutVars>
          <dgm:chPref val="3"/>
        </dgm:presLayoutVars>
      </dgm:prSet>
      <dgm:spPr/>
      <dgm:t>
        <a:bodyPr/>
        <a:lstStyle/>
        <a:p>
          <a:endParaRPr lang="pt-PT"/>
        </a:p>
      </dgm:t>
    </dgm:pt>
    <dgm:pt modelId="{FE7D5297-4501-41AA-BD65-B7582A79B582}" type="pres">
      <dgm:prSet presAssocID="{ABCFB82B-01A9-46A9-95B8-C8FD139BD12A}" presName="level3hierChild" presStyleCnt="0"/>
      <dgm:spPr/>
    </dgm:pt>
    <dgm:pt modelId="{650766AE-D3D9-442D-8137-417EF58B0540}" type="pres">
      <dgm:prSet presAssocID="{D0078075-FC4D-4448-B897-DFB7F81BB2F5}" presName="conn2-1" presStyleLbl="parChTrans1D3" presStyleIdx="3" presStyleCnt="4"/>
      <dgm:spPr/>
      <dgm:t>
        <a:bodyPr/>
        <a:lstStyle/>
        <a:p>
          <a:endParaRPr lang="pt-PT"/>
        </a:p>
      </dgm:t>
    </dgm:pt>
    <dgm:pt modelId="{B0DC1EC1-62D4-4BE2-9CD4-BEE282FCC8C7}" type="pres">
      <dgm:prSet presAssocID="{D0078075-FC4D-4448-B897-DFB7F81BB2F5}" presName="connTx" presStyleLbl="parChTrans1D3" presStyleIdx="3" presStyleCnt="4"/>
      <dgm:spPr/>
      <dgm:t>
        <a:bodyPr/>
        <a:lstStyle/>
        <a:p>
          <a:endParaRPr lang="pt-PT"/>
        </a:p>
      </dgm:t>
    </dgm:pt>
    <dgm:pt modelId="{7CF06D24-8CC4-4DEF-9BF0-BE819417690D}" type="pres">
      <dgm:prSet presAssocID="{92C1CC81-8E67-4C36-A2E0-4A58532D82E0}" presName="root2" presStyleCnt="0"/>
      <dgm:spPr/>
    </dgm:pt>
    <dgm:pt modelId="{C400E0DC-F498-42FF-9470-BFA36CB07500}" type="pres">
      <dgm:prSet presAssocID="{92C1CC81-8E67-4C36-A2E0-4A58532D82E0}" presName="LevelTwoTextNode" presStyleLbl="node3" presStyleIdx="3" presStyleCnt="4" custScaleY="100000" custLinFactY="-11379" custLinFactNeighborX="268" custLinFactNeighborY="-100000">
        <dgm:presLayoutVars>
          <dgm:chPref val="3"/>
        </dgm:presLayoutVars>
      </dgm:prSet>
      <dgm:spPr/>
      <dgm:t>
        <a:bodyPr/>
        <a:lstStyle/>
        <a:p>
          <a:endParaRPr lang="pt-PT"/>
        </a:p>
      </dgm:t>
    </dgm:pt>
    <dgm:pt modelId="{7D80EE5D-7AD8-465B-8C13-81378C37DA4B}" type="pres">
      <dgm:prSet presAssocID="{92C1CC81-8E67-4C36-A2E0-4A58532D82E0}" presName="level3hierChild" presStyleCnt="0"/>
      <dgm:spPr/>
    </dgm:pt>
  </dgm:ptLst>
  <dgm:cxnLst>
    <dgm:cxn modelId="{CCECDB63-EF92-42BC-ADB7-B5573087E1BE}" srcId="{F7DB7033-01C1-4A30-B144-F9DA3A45331A}" destId="{575CD2AB-CADF-4B7A-9530-233BE53F2838}" srcOrd="1" destOrd="0" parTransId="{3184C3DA-87A5-4DC3-8577-6AA0D6DA7579}" sibTransId="{1EEE65BC-780C-4C54-B347-C655A58C13E6}"/>
    <dgm:cxn modelId="{17197D11-E600-424C-B686-CC1D644E92F2}" type="presOf" srcId="{ABCFB82B-01A9-46A9-95B8-C8FD139BD12A}" destId="{3A54FDBF-CE04-4F46-920F-03ABCEF84E19}" srcOrd="0" destOrd="0" presId="urn:microsoft.com/office/officeart/2005/8/layout/hierarchy2"/>
    <dgm:cxn modelId="{1969A1B6-77AE-4396-9620-C0512D2217D3}" type="presOf" srcId="{F7DB7033-01C1-4A30-B144-F9DA3A45331A}" destId="{350E071B-00D7-4F9C-8892-147CCBA7E4EC}" srcOrd="0" destOrd="0" presId="urn:microsoft.com/office/officeart/2005/8/layout/hierarchy2"/>
    <dgm:cxn modelId="{C138EBBA-AA9D-445C-8E4D-166E37EA4DFC}" type="presOf" srcId="{C6AF3601-3BFD-4C86-87D7-A289F4B20FE4}" destId="{3F13BBDD-C532-47AB-98F6-F97404AF08E7}" srcOrd="1" destOrd="0" presId="urn:microsoft.com/office/officeart/2005/8/layout/hierarchy2"/>
    <dgm:cxn modelId="{D0B43839-A8C2-4EB9-A2C4-A8F4B8DC8E04}" type="presOf" srcId="{8DD0C6D0-0521-4C7A-A4D9-87FD3B131635}" destId="{09CD151C-1FB4-47D2-B58A-7A6616BF4498}" srcOrd="0" destOrd="0" presId="urn:microsoft.com/office/officeart/2005/8/layout/hierarchy2"/>
    <dgm:cxn modelId="{AA89F36F-1F07-4103-B0CE-F69CF25062DD}" type="presOf" srcId="{C6AF3601-3BFD-4C86-87D7-A289F4B20FE4}" destId="{6DDC894A-56B8-4170-80CD-19AFC720A05F}" srcOrd="0" destOrd="0" presId="urn:microsoft.com/office/officeart/2005/8/layout/hierarchy2"/>
    <dgm:cxn modelId="{04BC20AD-9CC3-43F3-A417-AEEB0A5993C9}" type="presOf" srcId="{ED54DE53-4A0B-41FD-9B04-DE5E63821491}" destId="{45440945-F59B-4EE9-9943-64F7DE7AA763}" srcOrd="1" destOrd="0" presId="urn:microsoft.com/office/officeart/2005/8/layout/hierarchy2"/>
    <dgm:cxn modelId="{EEB588FA-85D2-4035-BACD-3C591DA1D4FE}" type="presOf" srcId="{87C03023-2EE9-48B9-A3A3-5E4863ED6168}" destId="{30E30400-D374-469C-9654-89D739351174}" srcOrd="0" destOrd="0" presId="urn:microsoft.com/office/officeart/2005/8/layout/hierarchy2"/>
    <dgm:cxn modelId="{128672C9-7628-4888-8E0F-7D5C2E6D6826}" srcId="{0A6F7438-B494-41D8-B8D1-F3C71434C37C}" destId="{F7DB7033-01C1-4A30-B144-F9DA3A45331A}" srcOrd="0" destOrd="0" parTransId="{C6AF3601-3BFD-4C86-87D7-A289F4B20FE4}" sibTransId="{3F88B74B-68E1-4EB4-A9DF-577E29EFE573}"/>
    <dgm:cxn modelId="{C1EFB9A8-0AC7-4A78-8B28-43A23AA18E75}" srcId="{0A6F7438-B494-41D8-B8D1-F3C71434C37C}" destId="{795CD64F-A9AF-4555-BBBA-B3EFE96E6717}" srcOrd="2" destOrd="0" parTransId="{A398728B-C1E7-42DB-85E6-3C574EA63B18}" sibTransId="{9F4A7AF4-386E-4659-B7B6-969FA6910532}"/>
    <dgm:cxn modelId="{D86FFD26-7E91-422B-BC6B-0A3A69FA0D58}" type="presOf" srcId="{47CF3032-441A-4B18-91B3-B887A957C0EA}" destId="{FE2CF57A-4D15-4432-9E85-E6997FF157DC}" srcOrd="1" destOrd="0" presId="urn:microsoft.com/office/officeart/2005/8/layout/hierarchy2"/>
    <dgm:cxn modelId="{1BCF6924-88A5-4FF8-A462-9013648F8B1A}" type="presOf" srcId="{3184C3DA-87A5-4DC3-8577-6AA0D6DA7579}" destId="{16AB27FB-4E40-4CF4-AA9C-071915A03D03}" srcOrd="1" destOrd="0" presId="urn:microsoft.com/office/officeart/2005/8/layout/hierarchy2"/>
    <dgm:cxn modelId="{F7BCD7F0-369D-475F-BCCD-8CA111FA7660}" type="presOf" srcId="{ED54DE53-4A0B-41FD-9B04-DE5E63821491}" destId="{1B2612CC-6060-450B-9C2E-5F66D0F9E5CA}" srcOrd="0" destOrd="0" presId="urn:microsoft.com/office/officeart/2005/8/layout/hierarchy2"/>
    <dgm:cxn modelId="{097E20D6-7839-4BAD-B752-1EA1850678B7}" srcId="{0A6F7438-B494-41D8-B8D1-F3C71434C37C}" destId="{87C03023-2EE9-48B9-A3A3-5E4863ED6168}" srcOrd="1" destOrd="0" parTransId="{F7CB21B9-2103-4AA8-8648-5FC69391C38B}" sibTransId="{C146BBBD-1A7D-4CAD-9FD3-D0CD4746A160}"/>
    <dgm:cxn modelId="{6EC52211-F04E-4F4D-AE81-0D941819638A}" type="presOf" srcId="{D0078075-FC4D-4448-B897-DFB7F81BB2F5}" destId="{B0DC1EC1-62D4-4BE2-9CD4-BEE282FCC8C7}" srcOrd="1" destOrd="0" presId="urn:microsoft.com/office/officeart/2005/8/layout/hierarchy2"/>
    <dgm:cxn modelId="{9245E02E-F2CD-43AE-8017-C5279F6A5E19}" type="presOf" srcId="{A398728B-C1E7-42DB-85E6-3C574EA63B18}" destId="{85164883-BF30-4617-9707-59889A84A2DB}" srcOrd="1" destOrd="0" presId="urn:microsoft.com/office/officeart/2005/8/layout/hierarchy2"/>
    <dgm:cxn modelId="{C67A1530-FA1D-41C0-BE6C-870DB63504C7}" type="presOf" srcId="{A398728B-C1E7-42DB-85E6-3C574EA63B18}" destId="{94F79EC9-B578-44B0-9764-60CC14F18FDC}" srcOrd="0" destOrd="0" presId="urn:microsoft.com/office/officeart/2005/8/layout/hierarchy2"/>
    <dgm:cxn modelId="{269235DB-236C-4ADB-BD85-EAD3D76141DE}" srcId="{87C03023-2EE9-48B9-A3A3-5E4863ED6168}" destId="{8DD0C6D0-0521-4C7A-A4D9-87FD3B131635}" srcOrd="0" destOrd="0" parTransId="{3051CE14-7415-439D-8FF8-93DE3C943F31}" sibTransId="{31D5E1C5-2D73-494A-9059-9156E3CDC6EE}"/>
    <dgm:cxn modelId="{D79CE227-7DB8-449E-9988-E6A7F08E349A}" type="presOf" srcId="{0A6F7438-B494-41D8-B8D1-F3C71434C37C}" destId="{23FA5E08-D060-4381-A31A-2F41C67986F5}" srcOrd="0" destOrd="0" presId="urn:microsoft.com/office/officeart/2005/8/layout/hierarchy2"/>
    <dgm:cxn modelId="{BFDC42B6-B3F9-4E1D-BBD6-CBBEE225DB83}" type="presOf" srcId="{92C1CC81-8E67-4C36-A2E0-4A58532D82E0}" destId="{C400E0DC-F498-42FF-9470-BFA36CB07500}" srcOrd="0" destOrd="0" presId="urn:microsoft.com/office/officeart/2005/8/layout/hierarchy2"/>
    <dgm:cxn modelId="{1305DD17-AE24-4405-BB3D-46D53E0AA9D8}" srcId="{54A338AC-E919-4A5A-8EA6-1397FC9DA520}" destId="{0A6F7438-B494-41D8-B8D1-F3C71434C37C}" srcOrd="0" destOrd="0" parTransId="{0A5CFC89-41C4-468D-82B5-BE9A3EE87140}" sibTransId="{493CA8C3-1AC2-41E7-A38D-E8D176BAFB9F}"/>
    <dgm:cxn modelId="{3FC2E3E8-AA71-432A-85F4-DE5337FB32D5}" type="presOf" srcId="{F7CB21B9-2103-4AA8-8648-5FC69391C38B}" destId="{D19DFF51-673D-4212-BB19-AD4C8F0E5E83}" srcOrd="0" destOrd="0" presId="urn:microsoft.com/office/officeart/2005/8/layout/hierarchy2"/>
    <dgm:cxn modelId="{EA3A1854-041E-4F9A-9160-0CC16DA264DA}" type="presOf" srcId="{795CD64F-A9AF-4555-BBBA-B3EFE96E6717}" destId="{A696E9EF-FC8A-4378-874E-8968C34742B4}" srcOrd="0" destOrd="0" presId="urn:microsoft.com/office/officeart/2005/8/layout/hierarchy2"/>
    <dgm:cxn modelId="{893FAE7D-8987-4D83-8F1F-934FF7956C29}" type="presOf" srcId="{54A338AC-E919-4A5A-8EA6-1397FC9DA520}" destId="{4C274EB2-16A4-4B61-80D9-310E425C1BE4}" srcOrd="0" destOrd="0" presId="urn:microsoft.com/office/officeart/2005/8/layout/hierarchy2"/>
    <dgm:cxn modelId="{9BF1E026-87BB-4A2F-A6B8-B79CB03FFBE1}" type="presOf" srcId="{3051CE14-7415-439D-8FF8-93DE3C943F31}" destId="{7CE2411F-0CD6-4B04-925A-C864FB31B614}" srcOrd="1" destOrd="0" presId="urn:microsoft.com/office/officeart/2005/8/layout/hierarchy2"/>
    <dgm:cxn modelId="{1BCFE250-C4FF-43C9-8156-20BA25B0A4CF}" type="presOf" srcId="{47CF3032-441A-4B18-91B3-B887A957C0EA}" destId="{F6B52E51-C75E-4FE8-8C8F-43C4438F5617}" srcOrd="0" destOrd="0" presId="urn:microsoft.com/office/officeart/2005/8/layout/hierarchy2"/>
    <dgm:cxn modelId="{A29BDA9D-CD06-4041-B5DC-57B1D97A84AE}" type="presOf" srcId="{575CD2AB-CADF-4B7A-9530-233BE53F2838}" destId="{E5A22DC5-6DF1-4976-95AA-DC54367129FD}" srcOrd="0" destOrd="0" presId="urn:microsoft.com/office/officeart/2005/8/layout/hierarchy2"/>
    <dgm:cxn modelId="{6D536A95-B5F3-41E3-A28F-A0D4CBED0613}" type="presOf" srcId="{F7CB21B9-2103-4AA8-8648-5FC69391C38B}" destId="{C6291DD4-D335-4F48-A242-6BF4524BBD81}" srcOrd="1" destOrd="0" presId="urn:microsoft.com/office/officeart/2005/8/layout/hierarchy2"/>
    <dgm:cxn modelId="{72C9795D-2AAC-4E31-9653-B54B0CCC48B6}" srcId="{0A6F7438-B494-41D8-B8D1-F3C71434C37C}" destId="{ABCFB82B-01A9-46A9-95B8-C8FD139BD12A}" srcOrd="3" destOrd="0" parTransId="{ED54DE53-4A0B-41FD-9B04-DE5E63821491}" sibTransId="{E677AAFB-A4DD-46C7-9CC7-B79897073C38}"/>
    <dgm:cxn modelId="{EA9BB94A-49D8-4A66-9FB9-17B69BAC85A5}" type="presOf" srcId="{D0078075-FC4D-4448-B897-DFB7F81BB2F5}" destId="{650766AE-D3D9-442D-8137-417EF58B0540}" srcOrd="0" destOrd="0" presId="urn:microsoft.com/office/officeart/2005/8/layout/hierarchy2"/>
    <dgm:cxn modelId="{69D1FD3F-77AB-4EA3-A0A8-8E5B28889E09}" type="presOf" srcId="{6C60895C-F4EE-4814-B946-47BC8C7AA73C}" destId="{DABD8427-B14F-47D6-89E1-94DA23DA2585}" srcOrd="0" destOrd="0" presId="urn:microsoft.com/office/officeart/2005/8/layout/hierarchy2"/>
    <dgm:cxn modelId="{AD88645C-4C78-45E2-977F-B103ECCA0FA6}" type="presOf" srcId="{3051CE14-7415-439D-8FF8-93DE3C943F31}" destId="{F2939067-EDFA-4123-9CE5-D170C9B63807}" srcOrd="0" destOrd="0" presId="urn:microsoft.com/office/officeart/2005/8/layout/hierarchy2"/>
    <dgm:cxn modelId="{57E6857A-DDFD-4B18-974D-5D6C12D71B61}" type="presOf" srcId="{3184C3DA-87A5-4DC3-8577-6AA0D6DA7579}" destId="{C190F7E3-DC85-4A29-8FAC-485277ABE34A}" srcOrd="0" destOrd="0" presId="urn:microsoft.com/office/officeart/2005/8/layout/hierarchy2"/>
    <dgm:cxn modelId="{C0EBCB14-5E7D-4385-B1C7-7181E2AA6908}" srcId="{ABCFB82B-01A9-46A9-95B8-C8FD139BD12A}" destId="{92C1CC81-8E67-4C36-A2E0-4A58532D82E0}" srcOrd="0" destOrd="0" parTransId="{D0078075-FC4D-4448-B897-DFB7F81BB2F5}" sibTransId="{7B3E4CC2-4FF7-4809-9955-C16B122EC305}"/>
    <dgm:cxn modelId="{8F912A5E-3DEB-43D5-9E91-7E9F12409102}" srcId="{F7DB7033-01C1-4A30-B144-F9DA3A45331A}" destId="{6C60895C-F4EE-4814-B946-47BC8C7AA73C}" srcOrd="0" destOrd="0" parTransId="{47CF3032-441A-4B18-91B3-B887A957C0EA}" sibTransId="{251DBB7F-D1A2-4F9B-B2AB-E1B276C7DFF4}"/>
    <dgm:cxn modelId="{1CB0388E-3AB3-4114-A10E-8EE0AB3C058B}" type="presParOf" srcId="{4C274EB2-16A4-4B61-80D9-310E425C1BE4}" destId="{4FABA987-BC4B-419B-94C3-EAFEE1BE05F4}" srcOrd="0" destOrd="0" presId="urn:microsoft.com/office/officeart/2005/8/layout/hierarchy2"/>
    <dgm:cxn modelId="{F4E589BD-78C7-4E91-889C-E5A5B87EA0D4}" type="presParOf" srcId="{4FABA987-BC4B-419B-94C3-EAFEE1BE05F4}" destId="{23FA5E08-D060-4381-A31A-2F41C67986F5}" srcOrd="0" destOrd="0" presId="urn:microsoft.com/office/officeart/2005/8/layout/hierarchy2"/>
    <dgm:cxn modelId="{B1167BB5-AB8C-4E6B-83EC-2AC3611258E2}" type="presParOf" srcId="{4FABA987-BC4B-419B-94C3-EAFEE1BE05F4}" destId="{FBE9DBF0-C400-4FA9-A982-C5F70B43A1D9}" srcOrd="1" destOrd="0" presId="urn:microsoft.com/office/officeart/2005/8/layout/hierarchy2"/>
    <dgm:cxn modelId="{44181F1A-6012-41EE-8D5B-E7A7D94A1D31}" type="presParOf" srcId="{FBE9DBF0-C400-4FA9-A982-C5F70B43A1D9}" destId="{6DDC894A-56B8-4170-80CD-19AFC720A05F}" srcOrd="0" destOrd="0" presId="urn:microsoft.com/office/officeart/2005/8/layout/hierarchy2"/>
    <dgm:cxn modelId="{CF74B67D-91DB-40B7-9D76-040CA177CC01}" type="presParOf" srcId="{6DDC894A-56B8-4170-80CD-19AFC720A05F}" destId="{3F13BBDD-C532-47AB-98F6-F97404AF08E7}" srcOrd="0" destOrd="0" presId="urn:microsoft.com/office/officeart/2005/8/layout/hierarchy2"/>
    <dgm:cxn modelId="{48799861-1152-420F-9EB7-9D80BE8964D5}" type="presParOf" srcId="{FBE9DBF0-C400-4FA9-A982-C5F70B43A1D9}" destId="{E0E2BC3F-6100-4F4E-B7E8-D96E2E8DD018}" srcOrd="1" destOrd="0" presId="urn:microsoft.com/office/officeart/2005/8/layout/hierarchy2"/>
    <dgm:cxn modelId="{44695903-B5E2-45E1-8526-19179590D1E2}" type="presParOf" srcId="{E0E2BC3F-6100-4F4E-B7E8-D96E2E8DD018}" destId="{350E071B-00D7-4F9C-8892-147CCBA7E4EC}" srcOrd="0" destOrd="0" presId="urn:microsoft.com/office/officeart/2005/8/layout/hierarchy2"/>
    <dgm:cxn modelId="{BA860559-7B89-4482-80FA-6F4CD37171D3}" type="presParOf" srcId="{E0E2BC3F-6100-4F4E-B7E8-D96E2E8DD018}" destId="{6FB31747-FC3E-48E4-BB39-A23621F73951}" srcOrd="1" destOrd="0" presId="urn:microsoft.com/office/officeart/2005/8/layout/hierarchy2"/>
    <dgm:cxn modelId="{4149D0E9-D974-4B6A-A89D-5856113522E2}" type="presParOf" srcId="{6FB31747-FC3E-48E4-BB39-A23621F73951}" destId="{F6B52E51-C75E-4FE8-8C8F-43C4438F5617}" srcOrd="0" destOrd="0" presId="urn:microsoft.com/office/officeart/2005/8/layout/hierarchy2"/>
    <dgm:cxn modelId="{63BEA529-3C74-472F-A344-79ED7F55C781}" type="presParOf" srcId="{F6B52E51-C75E-4FE8-8C8F-43C4438F5617}" destId="{FE2CF57A-4D15-4432-9E85-E6997FF157DC}" srcOrd="0" destOrd="0" presId="urn:microsoft.com/office/officeart/2005/8/layout/hierarchy2"/>
    <dgm:cxn modelId="{486134F9-5448-4A87-B1B8-A8E0ED824538}" type="presParOf" srcId="{6FB31747-FC3E-48E4-BB39-A23621F73951}" destId="{F46B2F4D-4E90-4ABE-A341-A28B9F6B548C}" srcOrd="1" destOrd="0" presId="urn:microsoft.com/office/officeart/2005/8/layout/hierarchy2"/>
    <dgm:cxn modelId="{19ED4445-3A18-46BB-AACF-07FEBBCF59F2}" type="presParOf" srcId="{F46B2F4D-4E90-4ABE-A341-A28B9F6B548C}" destId="{DABD8427-B14F-47D6-89E1-94DA23DA2585}" srcOrd="0" destOrd="0" presId="urn:microsoft.com/office/officeart/2005/8/layout/hierarchy2"/>
    <dgm:cxn modelId="{E6F4B63E-CD68-434B-BF96-451B01B940B1}" type="presParOf" srcId="{F46B2F4D-4E90-4ABE-A341-A28B9F6B548C}" destId="{D70753C6-2BC4-44CC-94CA-AB18D9BA328E}" srcOrd="1" destOrd="0" presId="urn:microsoft.com/office/officeart/2005/8/layout/hierarchy2"/>
    <dgm:cxn modelId="{6B8684C5-5944-410A-9E92-F3315CAADF95}" type="presParOf" srcId="{6FB31747-FC3E-48E4-BB39-A23621F73951}" destId="{C190F7E3-DC85-4A29-8FAC-485277ABE34A}" srcOrd="2" destOrd="0" presId="urn:microsoft.com/office/officeart/2005/8/layout/hierarchy2"/>
    <dgm:cxn modelId="{8F6A33E5-3A03-4170-8957-B01B7651942F}" type="presParOf" srcId="{C190F7E3-DC85-4A29-8FAC-485277ABE34A}" destId="{16AB27FB-4E40-4CF4-AA9C-071915A03D03}" srcOrd="0" destOrd="0" presId="urn:microsoft.com/office/officeart/2005/8/layout/hierarchy2"/>
    <dgm:cxn modelId="{E5AA0959-478E-4531-B9AD-0BB3AF15B802}" type="presParOf" srcId="{6FB31747-FC3E-48E4-BB39-A23621F73951}" destId="{EB0C5B3D-0525-4BDF-A615-1562101E70DE}" srcOrd="3" destOrd="0" presId="urn:microsoft.com/office/officeart/2005/8/layout/hierarchy2"/>
    <dgm:cxn modelId="{4B346829-E7AC-484D-98D3-79A4E4EBD367}" type="presParOf" srcId="{EB0C5B3D-0525-4BDF-A615-1562101E70DE}" destId="{E5A22DC5-6DF1-4976-95AA-DC54367129FD}" srcOrd="0" destOrd="0" presId="urn:microsoft.com/office/officeart/2005/8/layout/hierarchy2"/>
    <dgm:cxn modelId="{0830933B-5826-48A5-8E49-570CB280E554}" type="presParOf" srcId="{EB0C5B3D-0525-4BDF-A615-1562101E70DE}" destId="{12614C26-05C3-4617-BB57-829E1EB94314}" srcOrd="1" destOrd="0" presId="urn:microsoft.com/office/officeart/2005/8/layout/hierarchy2"/>
    <dgm:cxn modelId="{8890D3D2-A974-4C70-94CE-8FC2633481B5}" type="presParOf" srcId="{FBE9DBF0-C400-4FA9-A982-C5F70B43A1D9}" destId="{D19DFF51-673D-4212-BB19-AD4C8F0E5E83}" srcOrd="2" destOrd="0" presId="urn:microsoft.com/office/officeart/2005/8/layout/hierarchy2"/>
    <dgm:cxn modelId="{2EF80B46-F767-46B8-A353-EC717C1789E7}" type="presParOf" srcId="{D19DFF51-673D-4212-BB19-AD4C8F0E5E83}" destId="{C6291DD4-D335-4F48-A242-6BF4524BBD81}" srcOrd="0" destOrd="0" presId="urn:microsoft.com/office/officeart/2005/8/layout/hierarchy2"/>
    <dgm:cxn modelId="{29FB8565-0392-4C2E-9EC9-2CFB22151E71}" type="presParOf" srcId="{FBE9DBF0-C400-4FA9-A982-C5F70B43A1D9}" destId="{243E478D-F67D-44C5-B672-60952FCDD7C7}" srcOrd="3" destOrd="0" presId="urn:microsoft.com/office/officeart/2005/8/layout/hierarchy2"/>
    <dgm:cxn modelId="{082D0361-F9C4-40E5-A9FE-B3191D94714E}" type="presParOf" srcId="{243E478D-F67D-44C5-B672-60952FCDD7C7}" destId="{30E30400-D374-469C-9654-89D739351174}" srcOrd="0" destOrd="0" presId="urn:microsoft.com/office/officeart/2005/8/layout/hierarchy2"/>
    <dgm:cxn modelId="{5CC3C182-DD81-42CE-81CC-AA2BC1C0F895}" type="presParOf" srcId="{243E478D-F67D-44C5-B672-60952FCDD7C7}" destId="{8B7C63B8-7FB8-422B-B697-78B3261A3A26}" srcOrd="1" destOrd="0" presId="urn:microsoft.com/office/officeart/2005/8/layout/hierarchy2"/>
    <dgm:cxn modelId="{A68AB2D3-1A21-46B1-BA1C-23B4700A73E8}" type="presParOf" srcId="{8B7C63B8-7FB8-422B-B697-78B3261A3A26}" destId="{F2939067-EDFA-4123-9CE5-D170C9B63807}" srcOrd="0" destOrd="0" presId="urn:microsoft.com/office/officeart/2005/8/layout/hierarchy2"/>
    <dgm:cxn modelId="{11212553-D7FA-4417-839B-E550B7CA05F5}" type="presParOf" srcId="{F2939067-EDFA-4123-9CE5-D170C9B63807}" destId="{7CE2411F-0CD6-4B04-925A-C864FB31B614}" srcOrd="0" destOrd="0" presId="urn:microsoft.com/office/officeart/2005/8/layout/hierarchy2"/>
    <dgm:cxn modelId="{19D3C43D-D388-4EB2-839D-5147789928B8}" type="presParOf" srcId="{8B7C63B8-7FB8-422B-B697-78B3261A3A26}" destId="{38A0E831-7AA2-4C9C-81A9-246CE884C7CD}" srcOrd="1" destOrd="0" presId="urn:microsoft.com/office/officeart/2005/8/layout/hierarchy2"/>
    <dgm:cxn modelId="{95E3211B-B77B-4141-BE25-3B46C9ED8AAC}" type="presParOf" srcId="{38A0E831-7AA2-4C9C-81A9-246CE884C7CD}" destId="{09CD151C-1FB4-47D2-B58A-7A6616BF4498}" srcOrd="0" destOrd="0" presId="urn:microsoft.com/office/officeart/2005/8/layout/hierarchy2"/>
    <dgm:cxn modelId="{DF0C7726-F577-4A0A-8E43-C70419C9D666}" type="presParOf" srcId="{38A0E831-7AA2-4C9C-81A9-246CE884C7CD}" destId="{355321E8-318D-41B9-9EC9-AB899E27CAA4}" srcOrd="1" destOrd="0" presId="urn:microsoft.com/office/officeart/2005/8/layout/hierarchy2"/>
    <dgm:cxn modelId="{A44F4875-9686-4820-A7F0-1019EF4F6F76}" type="presParOf" srcId="{FBE9DBF0-C400-4FA9-A982-C5F70B43A1D9}" destId="{94F79EC9-B578-44B0-9764-60CC14F18FDC}" srcOrd="4" destOrd="0" presId="urn:microsoft.com/office/officeart/2005/8/layout/hierarchy2"/>
    <dgm:cxn modelId="{A7CEFF36-5DB3-4BD3-AAB7-B408D25E09F5}" type="presParOf" srcId="{94F79EC9-B578-44B0-9764-60CC14F18FDC}" destId="{85164883-BF30-4617-9707-59889A84A2DB}" srcOrd="0" destOrd="0" presId="urn:microsoft.com/office/officeart/2005/8/layout/hierarchy2"/>
    <dgm:cxn modelId="{9DD6F44D-9FC2-458C-AE33-09BDD0B1337D}" type="presParOf" srcId="{FBE9DBF0-C400-4FA9-A982-C5F70B43A1D9}" destId="{BA0145D9-6A55-475E-BE71-804141500CC2}" srcOrd="5" destOrd="0" presId="urn:microsoft.com/office/officeart/2005/8/layout/hierarchy2"/>
    <dgm:cxn modelId="{D7984BC6-256A-468E-9AD0-0297354693CF}" type="presParOf" srcId="{BA0145D9-6A55-475E-BE71-804141500CC2}" destId="{A696E9EF-FC8A-4378-874E-8968C34742B4}" srcOrd="0" destOrd="0" presId="urn:microsoft.com/office/officeart/2005/8/layout/hierarchy2"/>
    <dgm:cxn modelId="{97FEB5D3-DC5E-4224-B519-4CAAF1FD3DB0}" type="presParOf" srcId="{BA0145D9-6A55-475E-BE71-804141500CC2}" destId="{85D195C2-8E41-4391-9E23-F4D220372A75}" srcOrd="1" destOrd="0" presId="urn:microsoft.com/office/officeart/2005/8/layout/hierarchy2"/>
    <dgm:cxn modelId="{15134557-AD14-4922-97BD-7D429B55530A}" type="presParOf" srcId="{FBE9DBF0-C400-4FA9-A982-C5F70B43A1D9}" destId="{1B2612CC-6060-450B-9C2E-5F66D0F9E5CA}" srcOrd="6" destOrd="0" presId="urn:microsoft.com/office/officeart/2005/8/layout/hierarchy2"/>
    <dgm:cxn modelId="{2BDD91B6-05DD-4694-BB4F-F2385938896D}" type="presParOf" srcId="{1B2612CC-6060-450B-9C2E-5F66D0F9E5CA}" destId="{45440945-F59B-4EE9-9943-64F7DE7AA763}" srcOrd="0" destOrd="0" presId="urn:microsoft.com/office/officeart/2005/8/layout/hierarchy2"/>
    <dgm:cxn modelId="{C5BA26C2-6862-4C28-9E0C-A21967724581}" type="presParOf" srcId="{FBE9DBF0-C400-4FA9-A982-C5F70B43A1D9}" destId="{DAC61CBE-D544-4152-BD33-4A70875631DF}" srcOrd="7" destOrd="0" presId="urn:microsoft.com/office/officeart/2005/8/layout/hierarchy2"/>
    <dgm:cxn modelId="{A3901A8B-00B5-490C-A3AF-A14650FF00DD}" type="presParOf" srcId="{DAC61CBE-D544-4152-BD33-4A70875631DF}" destId="{3A54FDBF-CE04-4F46-920F-03ABCEF84E19}" srcOrd="0" destOrd="0" presId="urn:microsoft.com/office/officeart/2005/8/layout/hierarchy2"/>
    <dgm:cxn modelId="{8F09109C-7327-46C1-B9A4-C3527AA7097F}" type="presParOf" srcId="{DAC61CBE-D544-4152-BD33-4A70875631DF}" destId="{FE7D5297-4501-41AA-BD65-B7582A79B582}" srcOrd="1" destOrd="0" presId="urn:microsoft.com/office/officeart/2005/8/layout/hierarchy2"/>
    <dgm:cxn modelId="{5ABCF66D-4EE6-421C-8444-1DAF58C21E3F}" type="presParOf" srcId="{FE7D5297-4501-41AA-BD65-B7582A79B582}" destId="{650766AE-D3D9-442D-8137-417EF58B0540}" srcOrd="0" destOrd="0" presId="urn:microsoft.com/office/officeart/2005/8/layout/hierarchy2"/>
    <dgm:cxn modelId="{05F1E509-2061-4A01-9FA8-E0DD8CE9F479}" type="presParOf" srcId="{650766AE-D3D9-442D-8137-417EF58B0540}" destId="{B0DC1EC1-62D4-4BE2-9CD4-BEE282FCC8C7}" srcOrd="0" destOrd="0" presId="urn:microsoft.com/office/officeart/2005/8/layout/hierarchy2"/>
    <dgm:cxn modelId="{76410B03-1640-40E8-AC2D-8597DF38530F}" type="presParOf" srcId="{FE7D5297-4501-41AA-BD65-B7582A79B582}" destId="{7CF06D24-8CC4-4DEF-9BF0-BE819417690D}" srcOrd="1" destOrd="0" presId="urn:microsoft.com/office/officeart/2005/8/layout/hierarchy2"/>
    <dgm:cxn modelId="{2C714CDF-74B4-4DB8-949C-410D05636C17}" type="presParOf" srcId="{7CF06D24-8CC4-4DEF-9BF0-BE819417690D}" destId="{C400E0DC-F498-42FF-9470-BFA36CB07500}" srcOrd="0" destOrd="0" presId="urn:microsoft.com/office/officeart/2005/8/layout/hierarchy2"/>
    <dgm:cxn modelId="{2CA47B35-CDBE-4620-89AB-6D2F07F97AB1}" type="presParOf" srcId="{7CF06D24-8CC4-4DEF-9BF0-BE819417690D}" destId="{7D80EE5D-7AD8-465B-8C13-81378C37DA4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C13CCB-66DF-41E7-87D5-B95C5C8C66A7}" type="doc">
      <dgm:prSet loTypeId="urn:microsoft.com/office/officeart/2008/layout/SquareAccentList" loCatId="list" qsTypeId="urn:microsoft.com/office/officeart/2005/8/quickstyle/simple3" qsCatId="simple" csTypeId="urn:microsoft.com/office/officeart/2005/8/colors/colorful1#3" csCatId="colorful" phldr="1"/>
      <dgm:spPr/>
      <dgm:t>
        <a:bodyPr/>
        <a:lstStyle/>
        <a:p>
          <a:endParaRPr lang="pt-PT"/>
        </a:p>
      </dgm:t>
    </dgm:pt>
    <dgm:pt modelId="{61186181-BC12-4CC3-9847-FA4C8A740DE1}">
      <dgm:prSet phldrT="[Texto]"/>
      <dgm:spPr/>
      <dgm:t>
        <a:bodyPr/>
        <a:lstStyle/>
        <a:p>
          <a:pPr algn="ctr"/>
          <a:r>
            <a:rPr lang="es-ES" noProof="0" dirty="0">
              <a:latin typeface="Open Sans" panose="020B0606030504020204" pitchFamily="34" charset="0"/>
              <a:ea typeface="Open Sans" panose="020B0606030504020204" pitchFamily="34" charset="0"/>
              <a:cs typeface="Open Sans" panose="020B0606030504020204" pitchFamily="34" charset="0"/>
            </a:rPr>
            <a:t>PUEDE CONTENER</a:t>
          </a:r>
        </a:p>
      </dgm:t>
    </dgm:pt>
    <dgm:pt modelId="{09DCB713-1AD9-482F-A766-566F5BB23F4E}" type="parTrans" cxnId="{37EC6803-1EAB-4CD8-A024-EBE11AFE376A}">
      <dgm:prSet/>
      <dgm:spPr/>
      <dgm:t>
        <a:bodyPr/>
        <a:lstStyle/>
        <a:p>
          <a:endParaRPr lang="es-ES" noProof="0"/>
        </a:p>
      </dgm:t>
    </dgm:pt>
    <dgm:pt modelId="{B863F95D-7AAE-4AED-899F-6CCD96530A3C}" type="sibTrans" cxnId="{37EC6803-1EAB-4CD8-A024-EBE11AFE376A}">
      <dgm:prSet/>
      <dgm:spPr/>
      <dgm:t>
        <a:bodyPr/>
        <a:lstStyle/>
        <a:p>
          <a:endParaRPr lang="es-ES" noProof="0"/>
        </a:p>
      </dgm:t>
    </dgm:pt>
    <dgm:pt modelId="{A4BF79F9-B328-4922-AEFB-833F7B31C1D3}">
      <dgm:prSet phldrT="[Texto]"/>
      <dgm:spPr/>
      <dgm:t>
        <a:bodyPr/>
        <a:lstStyle/>
        <a:p>
          <a:r>
            <a:rPr lang="es-ES" noProof="0" dirty="0">
              <a:latin typeface="+mn-lt"/>
              <a:ea typeface="Open Sans" panose="020B0606030504020204" pitchFamily="34" charset="0"/>
              <a:cs typeface="Open Sans" panose="020B0606030504020204" pitchFamily="34" charset="0"/>
            </a:rPr>
            <a:t>Piedras e inertes pequeños, siempre que sean en pequeñas cantidades</a:t>
          </a:r>
        </a:p>
      </dgm:t>
    </dgm:pt>
    <dgm:pt modelId="{FAC4BFAC-127B-4709-8C5A-80AA7F2E7337}" type="parTrans" cxnId="{98DD4B7F-A77A-4258-BC5D-3AA656F4ED0A}">
      <dgm:prSet/>
      <dgm:spPr/>
      <dgm:t>
        <a:bodyPr/>
        <a:lstStyle/>
        <a:p>
          <a:endParaRPr lang="es-ES" noProof="0"/>
        </a:p>
      </dgm:t>
    </dgm:pt>
    <dgm:pt modelId="{0006C008-58D7-4928-81B4-4AA082BE4200}" type="sibTrans" cxnId="{98DD4B7F-A77A-4258-BC5D-3AA656F4ED0A}">
      <dgm:prSet/>
      <dgm:spPr/>
      <dgm:t>
        <a:bodyPr/>
        <a:lstStyle/>
        <a:p>
          <a:endParaRPr lang="es-ES" noProof="0"/>
        </a:p>
      </dgm:t>
    </dgm:pt>
    <dgm:pt modelId="{B0221BCA-8881-4E12-9E11-20ABC00D23C0}">
      <dgm:prSet phldrT="[Texto]"/>
      <dgm:spPr/>
      <dgm:t>
        <a:bodyPr/>
        <a:lstStyle/>
        <a:p>
          <a:r>
            <a:rPr lang="es-ES" noProof="0">
              <a:latin typeface="+mn-lt"/>
              <a:ea typeface="Open Sans" panose="020B0606030504020204" pitchFamily="34" charset="0"/>
              <a:cs typeface="Open Sans" panose="020B0606030504020204" pitchFamily="34" charset="0"/>
            </a:rPr>
            <a:t>Papel y cartón en pequeñas cantidades</a:t>
          </a:r>
        </a:p>
      </dgm:t>
    </dgm:pt>
    <dgm:pt modelId="{4231F031-6D62-41C1-A9B7-32BAF34112F3}" type="parTrans" cxnId="{E37E1DC1-8F32-435B-BE0E-E00AE18E217E}">
      <dgm:prSet/>
      <dgm:spPr/>
      <dgm:t>
        <a:bodyPr/>
        <a:lstStyle/>
        <a:p>
          <a:endParaRPr lang="es-ES" noProof="0"/>
        </a:p>
      </dgm:t>
    </dgm:pt>
    <dgm:pt modelId="{2CA0435C-5612-452E-9620-F1E7B122E2CD}" type="sibTrans" cxnId="{E37E1DC1-8F32-435B-BE0E-E00AE18E217E}">
      <dgm:prSet/>
      <dgm:spPr/>
      <dgm:t>
        <a:bodyPr/>
        <a:lstStyle/>
        <a:p>
          <a:endParaRPr lang="es-ES" noProof="0"/>
        </a:p>
      </dgm:t>
    </dgm:pt>
    <dgm:pt modelId="{CFF6CCB9-08A0-4B88-955A-24518B281763}">
      <dgm:prSet phldrT="[Texto]"/>
      <dgm:spPr/>
      <dgm:t>
        <a:bodyPr/>
        <a:lstStyle/>
        <a:p>
          <a:r>
            <a:rPr lang="es-ES" noProof="0">
              <a:latin typeface="+mn-lt"/>
              <a:ea typeface="Open Sans" panose="020B0606030504020204" pitchFamily="34" charset="0"/>
              <a:cs typeface="Open Sans" panose="020B0606030504020204" pitchFamily="34" charset="0"/>
            </a:rPr>
            <a:t>Cuerdas de fibra vegetal utilizadas para amarrar</a:t>
          </a:r>
        </a:p>
      </dgm:t>
    </dgm:pt>
    <dgm:pt modelId="{CCD14B89-39FC-4507-98B4-E2C1EB63B3EA}" type="parTrans" cxnId="{21B3E6A4-78A1-482A-A6A8-7BB7FE5E83E9}">
      <dgm:prSet/>
      <dgm:spPr/>
      <dgm:t>
        <a:bodyPr/>
        <a:lstStyle/>
        <a:p>
          <a:endParaRPr lang="es-ES" noProof="0"/>
        </a:p>
      </dgm:t>
    </dgm:pt>
    <dgm:pt modelId="{67A84A54-3695-4FA3-A1C8-DE5EE9BF2596}" type="sibTrans" cxnId="{21B3E6A4-78A1-482A-A6A8-7BB7FE5E83E9}">
      <dgm:prSet/>
      <dgm:spPr/>
      <dgm:t>
        <a:bodyPr/>
        <a:lstStyle/>
        <a:p>
          <a:endParaRPr lang="es-ES" noProof="0"/>
        </a:p>
      </dgm:t>
    </dgm:pt>
    <dgm:pt modelId="{73A98159-8CA7-4DCC-8554-C4A313412B70}">
      <dgm:prSet phldrT="[Texto]"/>
      <dgm:spPr/>
      <dgm:t>
        <a:bodyPr/>
        <a:lstStyle/>
        <a:p>
          <a:r>
            <a:rPr lang="es-ES" noProof="0">
              <a:latin typeface="+mn-lt"/>
              <a:ea typeface="Open Sans" panose="020B0606030504020204" pitchFamily="34" charset="0"/>
              <a:cs typeface="Open Sans" panose="020B0606030504020204" pitchFamily="34" charset="0"/>
            </a:rPr>
            <a:t>Hojas de arbusto y árboles</a:t>
          </a:r>
        </a:p>
      </dgm:t>
    </dgm:pt>
    <dgm:pt modelId="{76759FBD-DDE2-4D4D-B52F-4115DEA12AC5}" type="parTrans" cxnId="{E14A24C9-5C89-43DE-BA2F-6A9C40CA2A5E}">
      <dgm:prSet/>
      <dgm:spPr/>
      <dgm:t>
        <a:bodyPr/>
        <a:lstStyle/>
        <a:p>
          <a:endParaRPr lang="es-ES" noProof="0"/>
        </a:p>
      </dgm:t>
    </dgm:pt>
    <dgm:pt modelId="{576BD2E6-C925-4532-9BE4-6FF20914D293}" type="sibTrans" cxnId="{E14A24C9-5C89-43DE-BA2F-6A9C40CA2A5E}">
      <dgm:prSet/>
      <dgm:spPr/>
      <dgm:t>
        <a:bodyPr/>
        <a:lstStyle/>
        <a:p>
          <a:endParaRPr lang="es-ES" noProof="0"/>
        </a:p>
      </dgm:t>
    </dgm:pt>
    <dgm:pt modelId="{2504A08D-6451-4E43-8EA1-C0C3130489CC}">
      <dgm:prSet phldrT="[Texto]"/>
      <dgm:spPr/>
      <dgm:t>
        <a:bodyPr/>
        <a:lstStyle/>
        <a:p>
          <a:r>
            <a:rPr lang="es-ES" noProof="0" dirty="0">
              <a:latin typeface="+mn-lt"/>
              <a:ea typeface="Open Sans" panose="020B0606030504020204" pitchFamily="34" charset="0"/>
              <a:cs typeface="Open Sans" panose="020B0606030504020204" pitchFamily="34" charset="0"/>
            </a:rPr>
            <a:t>Hierbas u otras plantas en pequeñas cantidades</a:t>
          </a:r>
        </a:p>
      </dgm:t>
    </dgm:pt>
    <dgm:pt modelId="{18B3245F-E422-46A6-AE8E-C099A1831CFB}" type="parTrans" cxnId="{EED83E2E-AC9D-4695-88C4-9862AFD20EDC}">
      <dgm:prSet/>
      <dgm:spPr/>
      <dgm:t>
        <a:bodyPr/>
        <a:lstStyle/>
        <a:p>
          <a:endParaRPr lang="es-ES" noProof="0"/>
        </a:p>
      </dgm:t>
    </dgm:pt>
    <dgm:pt modelId="{0096D70B-7A78-4D75-8A04-DBFEC8A61F6F}" type="sibTrans" cxnId="{EED83E2E-AC9D-4695-88C4-9862AFD20EDC}">
      <dgm:prSet/>
      <dgm:spPr/>
      <dgm:t>
        <a:bodyPr/>
        <a:lstStyle/>
        <a:p>
          <a:endParaRPr lang="es-ES" noProof="0"/>
        </a:p>
      </dgm:t>
    </dgm:pt>
    <dgm:pt modelId="{0E99D1AF-CE5F-466C-A436-F9CEA2BF585F}" type="pres">
      <dgm:prSet presAssocID="{5AC13CCB-66DF-41E7-87D5-B95C5C8C66A7}" presName="layout" presStyleCnt="0">
        <dgm:presLayoutVars>
          <dgm:chMax/>
          <dgm:chPref/>
          <dgm:dir/>
          <dgm:resizeHandles/>
        </dgm:presLayoutVars>
      </dgm:prSet>
      <dgm:spPr/>
      <dgm:t>
        <a:bodyPr/>
        <a:lstStyle/>
        <a:p>
          <a:endParaRPr lang="pt-PT"/>
        </a:p>
      </dgm:t>
    </dgm:pt>
    <dgm:pt modelId="{59F1981B-1238-4A0C-9584-89325A381901}" type="pres">
      <dgm:prSet presAssocID="{61186181-BC12-4CC3-9847-FA4C8A740DE1}" presName="root" presStyleCnt="0">
        <dgm:presLayoutVars>
          <dgm:chMax/>
          <dgm:chPref/>
        </dgm:presLayoutVars>
      </dgm:prSet>
      <dgm:spPr/>
    </dgm:pt>
    <dgm:pt modelId="{AFAAC2F7-A6FA-4803-9913-F762209B3C42}" type="pres">
      <dgm:prSet presAssocID="{61186181-BC12-4CC3-9847-FA4C8A740DE1}" presName="rootComposite" presStyleCnt="0">
        <dgm:presLayoutVars/>
      </dgm:prSet>
      <dgm:spPr/>
    </dgm:pt>
    <dgm:pt modelId="{41102BFA-1372-40F4-B7AA-413F54C4AF06}" type="pres">
      <dgm:prSet presAssocID="{61186181-BC12-4CC3-9847-FA4C8A740DE1}" presName="ParentAccent" presStyleLbl="alignNode1" presStyleIdx="0" presStyleCnt="1" custLinFactY="-30719" custLinFactNeighborX="-1727" custLinFactNeighborY="-100000"/>
      <dgm:spPr/>
    </dgm:pt>
    <dgm:pt modelId="{05368658-4A11-463E-89D9-D4171CE25291}" type="pres">
      <dgm:prSet presAssocID="{61186181-BC12-4CC3-9847-FA4C8A740DE1}" presName="ParentSmallAccent" presStyleLbl="fgAcc1" presStyleIdx="0" presStyleCnt="1" custFlipVert="1" custFlipHor="1" custScaleX="35138" custScaleY="37689" custLinFactX="300215" custLinFactY="828815" custLinFactNeighborX="400000" custLinFactNeighborY="900000"/>
      <dgm:spPr>
        <a:ln>
          <a:noFill/>
        </a:ln>
      </dgm:spPr>
    </dgm:pt>
    <dgm:pt modelId="{3C0ECD3E-C222-4B7D-BB29-5F68FBF72B17}" type="pres">
      <dgm:prSet presAssocID="{61186181-BC12-4CC3-9847-FA4C8A740DE1}" presName="Parent" presStyleLbl="revTx" presStyleIdx="0" presStyleCnt="6" custScaleX="93754" custScaleY="51135" custLinFactNeighborX="-1802" custLinFactNeighborY="5635">
        <dgm:presLayoutVars>
          <dgm:chMax/>
          <dgm:chPref val="4"/>
          <dgm:bulletEnabled val="1"/>
        </dgm:presLayoutVars>
      </dgm:prSet>
      <dgm:spPr/>
      <dgm:t>
        <a:bodyPr/>
        <a:lstStyle/>
        <a:p>
          <a:endParaRPr lang="pt-PT"/>
        </a:p>
      </dgm:t>
    </dgm:pt>
    <dgm:pt modelId="{E183D31A-5B34-4681-9829-2051BF914E3F}" type="pres">
      <dgm:prSet presAssocID="{61186181-BC12-4CC3-9847-FA4C8A740DE1}" presName="childShape" presStyleCnt="0">
        <dgm:presLayoutVars>
          <dgm:chMax val="0"/>
          <dgm:chPref val="0"/>
        </dgm:presLayoutVars>
      </dgm:prSet>
      <dgm:spPr/>
    </dgm:pt>
    <dgm:pt modelId="{3F232427-2D84-4082-9CD0-800DB3AD4DA8}" type="pres">
      <dgm:prSet presAssocID="{A4BF79F9-B328-4922-AEFB-833F7B31C1D3}" presName="childComposite" presStyleCnt="0">
        <dgm:presLayoutVars>
          <dgm:chMax val="0"/>
          <dgm:chPref val="0"/>
        </dgm:presLayoutVars>
      </dgm:prSet>
      <dgm:spPr/>
    </dgm:pt>
    <dgm:pt modelId="{5F3BC72B-EE7D-4AE1-9DF4-2E88478A6502}" type="pres">
      <dgm:prSet presAssocID="{A4BF79F9-B328-4922-AEFB-833F7B31C1D3}" presName="ChildAccent" presStyleLbl="solidFgAcc1" presStyleIdx="0" presStyleCnt="5"/>
      <dgm:spPr>
        <a:ln>
          <a:solidFill>
            <a:srgbClr val="4AA945"/>
          </a:solidFill>
        </a:ln>
      </dgm:spPr>
    </dgm:pt>
    <dgm:pt modelId="{5ED230BE-E4F2-467D-8E7D-654AEA19CE33}" type="pres">
      <dgm:prSet presAssocID="{A4BF79F9-B328-4922-AEFB-833F7B31C1D3}" presName="Child" presStyleLbl="revTx" presStyleIdx="1" presStyleCnt="6" custLinFactNeighborX="3520">
        <dgm:presLayoutVars>
          <dgm:chMax val="0"/>
          <dgm:chPref val="0"/>
          <dgm:bulletEnabled val="1"/>
        </dgm:presLayoutVars>
      </dgm:prSet>
      <dgm:spPr/>
      <dgm:t>
        <a:bodyPr/>
        <a:lstStyle/>
        <a:p>
          <a:endParaRPr lang="pt-PT"/>
        </a:p>
      </dgm:t>
    </dgm:pt>
    <dgm:pt modelId="{3E42B8AE-8D8F-47DA-A253-BF97EC75D14F}" type="pres">
      <dgm:prSet presAssocID="{B0221BCA-8881-4E12-9E11-20ABC00D23C0}" presName="childComposite" presStyleCnt="0">
        <dgm:presLayoutVars>
          <dgm:chMax val="0"/>
          <dgm:chPref val="0"/>
        </dgm:presLayoutVars>
      </dgm:prSet>
      <dgm:spPr/>
    </dgm:pt>
    <dgm:pt modelId="{98D34191-C61C-4DFC-8D1D-B0DED0D905CB}" type="pres">
      <dgm:prSet presAssocID="{B0221BCA-8881-4E12-9E11-20ABC00D23C0}" presName="ChildAccent" presStyleLbl="solidFgAcc1" presStyleIdx="1" presStyleCnt="5"/>
      <dgm:spPr>
        <a:ln>
          <a:solidFill>
            <a:srgbClr val="58B953"/>
          </a:solidFill>
        </a:ln>
      </dgm:spPr>
    </dgm:pt>
    <dgm:pt modelId="{DB36F6B5-9FB7-45D1-BE28-E527356EA9C3}" type="pres">
      <dgm:prSet presAssocID="{B0221BCA-8881-4E12-9E11-20ABC00D23C0}" presName="Child" presStyleLbl="revTx" presStyleIdx="2" presStyleCnt="6" custLinFactNeighborX="3520">
        <dgm:presLayoutVars>
          <dgm:chMax val="0"/>
          <dgm:chPref val="0"/>
          <dgm:bulletEnabled val="1"/>
        </dgm:presLayoutVars>
      </dgm:prSet>
      <dgm:spPr/>
      <dgm:t>
        <a:bodyPr/>
        <a:lstStyle/>
        <a:p>
          <a:endParaRPr lang="pt-PT"/>
        </a:p>
      </dgm:t>
    </dgm:pt>
    <dgm:pt modelId="{80EB339F-7657-4FA5-BD9D-317BB94A5E9B}" type="pres">
      <dgm:prSet presAssocID="{CFF6CCB9-08A0-4B88-955A-24518B281763}" presName="childComposite" presStyleCnt="0">
        <dgm:presLayoutVars>
          <dgm:chMax val="0"/>
          <dgm:chPref val="0"/>
        </dgm:presLayoutVars>
      </dgm:prSet>
      <dgm:spPr/>
    </dgm:pt>
    <dgm:pt modelId="{9D0A2F0E-BD0B-4A9F-92D8-B506EFC797A6}" type="pres">
      <dgm:prSet presAssocID="{CFF6CCB9-08A0-4B88-955A-24518B281763}" presName="ChildAccent" presStyleLbl="solidFgAcc1" presStyleIdx="2" presStyleCnt="5"/>
      <dgm:spPr>
        <a:ln>
          <a:solidFill>
            <a:srgbClr val="4AA945"/>
          </a:solidFill>
        </a:ln>
      </dgm:spPr>
    </dgm:pt>
    <dgm:pt modelId="{5A5A65D8-2471-4694-8577-1104DCAAE21A}" type="pres">
      <dgm:prSet presAssocID="{CFF6CCB9-08A0-4B88-955A-24518B281763}" presName="Child" presStyleLbl="revTx" presStyleIdx="3" presStyleCnt="6" custLinFactNeighborX="3520">
        <dgm:presLayoutVars>
          <dgm:chMax val="0"/>
          <dgm:chPref val="0"/>
          <dgm:bulletEnabled val="1"/>
        </dgm:presLayoutVars>
      </dgm:prSet>
      <dgm:spPr/>
      <dgm:t>
        <a:bodyPr/>
        <a:lstStyle/>
        <a:p>
          <a:endParaRPr lang="pt-PT"/>
        </a:p>
      </dgm:t>
    </dgm:pt>
    <dgm:pt modelId="{99772B05-5296-435F-B7FD-5DC61DBF03D4}" type="pres">
      <dgm:prSet presAssocID="{73A98159-8CA7-4DCC-8554-C4A313412B70}" presName="childComposite" presStyleCnt="0">
        <dgm:presLayoutVars>
          <dgm:chMax val="0"/>
          <dgm:chPref val="0"/>
        </dgm:presLayoutVars>
      </dgm:prSet>
      <dgm:spPr/>
    </dgm:pt>
    <dgm:pt modelId="{42BF7E18-B946-49C9-B423-1121E2105614}" type="pres">
      <dgm:prSet presAssocID="{73A98159-8CA7-4DCC-8554-C4A313412B70}" presName="ChildAccent" presStyleLbl="solidFgAcc1" presStyleIdx="3" presStyleCnt="5"/>
      <dgm:spPr>
        <a:ln>
          <a:solidFill>
            <a:srgbClr val="4AA945"/>
          </a:solidFill>
        </a:ln>
      </dgm:spPr>
    </dgm:pt>
    <dgm:pt modelId="{63FD1515-0E88-4485-AF10-ADF0143E207B}" type="pres">
      <dgm:prSet presAssocID="{73A98159-8CA7-4DCC-8554-C4A313412B70}" presName="Child" presStyleLbl="revTx" presStyleIdx="4" presStyleCnt="6" custLinFactNeighborX="3520">
        <dgm:presLayoutVars>
          <dgm:chMax val="0"/>
          <dgm:chPref val="0"/>
          <dgm:bulletEnabled val="1"/>
        </dgm:presLayoutVars>
      </dgm:prSet>
      <dgm:spPr/>
      <dgm:t>
        <a:bodyPr/>
        <a:lstStyle/>
        <a:p>
          <a:endParaRPr lang="pt-PT"/>
        </a:p>
      </dgm:t>
    </dgm:pt>
    <dgm:pt modelId="{2B643CCC-3334-4BAC-A637-DB3FE178582B}" type="pres">
      <dgm:prSet presAssocID="{2504A08D-6451-4E43-8EA1-C0C3130489CC}" presName="childComposite" presStyleCnt="0">
        <dgm:presLayoutVars>
          <dgm:chMax val="0"/>
          <dgm:chPref val="0"/>
        </dgm:presLayoutVars>
      </dgm:prSet>
      <dgm:spPr/>
    </dgm:pt>
    <dgm:pt modelId="{C6B923EB-125D-4D99-989C-9069D6858B15}" type="pres">
      <dgm:prSet presAssocID="{2504A08D-6451-4E43-8EA1-C0C3130489CC}" presName="ChildAccent" presStyleLbl="solidFgAcc1" presStyleIdx="4" presStyleCnt="5"/>
      <dgm:spPr>
        <a:ln>
          <a:solidFill>
            <a:srgbClr val="4AA945"/>
          </a:solidFill>
        </a:ln>
      </dgm:spPr>
    </dgm:pt>
    <dgm:pt modelId="{143E3950-B141-43D4-A5A5-4EDFAE612D30}" type="pres">
      <dgm:prSet presAssocID="{2504A08D-6451-4E43-8EA1-C0C3130489CC}" presName="Child" presStyleLbl="revTx" presStyleIdx="5" presStyleCnt="6" custLinFactNeighborX="3520">
        <dgm:presLayoutVars>
          <dgm:chMax val="0"/>
          <dgm:chPref val="0"/>
          <dgm:bulletEnabled val="1"/>
        </dgm:presLayoutVars>
      </dgm:prSet>
      <dgm:spPr/>
      <dgm:t>
        <a:bodyPr/>
        <a:lstStyle/>
        <a:p>
          <a:endParaRPr lang="pt-PT"/>
        </a:p>
      </dgm:t>
    </dgm:pt>
  </dgm:ptLst>
  <dgm:cxnLst>
    <dgm:cxn modelId="{EED83E2E-AC9D-4695-88C4-9862AFD20EDC}" srcId="{61186181-BC12-4CC3-9847-FA4C8A740DE1}" destId="{2504A08D-6451-4E43-8EA1-C0C3130489CC}" srcOrd="4" destOrd="0" parTransId="{18B3245F-E422-46A6-AE8E-C099A1831CFB}" sibTransId="{0096D70B-7A78-4D75-8A04-DBFEC8A61F6F}"/>
    <dgm:cxn modelId="{14E39518-B35C-4046-BD94-F87568F8F7B6}" type="presOf" srcId="{CFF6CCB9-08A0-4B88-955A-24518B281763}" destId="{5A5A65D8-2471-4694-8577-1104DCAAE21A}" srcOrd="0" destOrd="0" presId="urn:microsoft.com/office/officeart/2008/layout/SquareAccentList"/>
    <dgm:cxn modelId="{E14A24C9-5C89-43DE-BA2F-6A9C40CA2A5E}" srcId="{61186181-BC12-4CC3-9847-FA4C8A740DE1}" destId="{73A98159-8CA7-4DCC-8554-C4A313412B70}" srcOrd="3" destOrd="0" parTransId="{76759FBD-DDE2-4D4D-B52F-4115DEA12AC5}" sibTransId="{576BD2E6-C925-4532-9BE4-6FF20914D293}"/>
    <dgm:cxn modelId="{46B29EAD-ED57-4321-A509-BA375AFA8FD4}" type="presOf" srcId="{2504A08D-6451-4E43-8EA1-C0C3130489CC}" destId="{143E3950-B141-43D4-A5A5-4EDFAE612D30}" srcOrd="0" destOrd="0" presId="urn:microsoft.com/office/officeart/2008/layout/SquareAccentList"/>
    <dgm:cxn modelId="{8B6BE4D3-C62A-4B9C-BC0C-969D95FFDE12}" type="presOf" srcId="{73A98159-8CA7-4DCC-8554-C4A313412B70}" destId="{63FD1515-0E88-4485-AF10-ADF0143E207B}" srcOrd="0" destOrd="0" presId="urn:microsoft.com/office/officeart/2008/layout/SquareAccentList"/>
    <dgm:cxn modelId="{C035186C-706C-4762-8592-571D9CDCCF25}" type="presOf" srcId="{61186181-BC12-4CC3-9847-FA4C8A740DE1}" destId="{3C0ECD3E-C222-4B7D-BB29-5F68FBF72B17}" srcOrd="0" destOrd="0" presId="urn:microsoft.com/office/officeart/2008/layout/SquareAccentList"/>
    <dgm:cxn modelId="{21B3E6A4-78A1-482A-A6A8-7BB7FE5E83E9}" srcId="{61186181-BC12-4CC3-9847-FA4C8A740DE1}" destId="{CFF6CCB9-08A0-4B88-955A-24518B281763}" srcOrd="2" destOrd="0" parTransId="{CCD14B89-39FC-4507-98B4-E2C1EB63B3EA}" sibTransId="{67A84A54-3695-4FA3-A1C8-DE5EE9BF2596}"/>
    <dgm:cxn modelId="{E37E1DC1-8F32-435B-BE0E-E00AE18E217E}" srcId="{61186181-BC12-4CC3-9847-FA4C8A740DE1}" destId="{B0221BCA-8881-4E12-9E11-20ABC00D23C0}" srcOrd="1" destOrd="0" parTransId="{4231F031-6D62-41C1-A9B7-32BAF34112F3}" sibTransId="{2CA0435C-5612-452E-9620-F1E7B122E2CD}"/>
    <dgm:cxn modelId="{98DD4B7F-A77A-4258-BC5D-3AA656F4ED0A}" srcId="{61186181-BC12-4CC3-9847-FA4C8A740DE1}" destId="{A4BF79F9-B328-4922-AEFB-833F7B31C1D3}" srcOrd="0" destOrd="0" parTransId="{FAC4BFAC-127B-4709-8C5A-80AA7F2E7337}" sibTransId="{0006C008-58D7-4928-81B4-4AA082BE4200}"/>
    <dgm:cxn modelId="{230AC290-A17D-4C73-B9DF-25723EE9E5BF}" type="presOf" srcId="{A4BF79F9-B328-4922-AEFB-833F7B31C1D3}" destId="{5ED230BE-E4F2-467D-8E7D-654AEA19CE33}" srcOrd="0" destOrd="0" presId="urn:microsoft.com/office/officeart/2008/layout/SquareAccentList"/>
    <dgm:cxn modelId="{82243E9B-E039-4A4D-8C65-67C17D887683}" type="presOf" srcId="{B0221BCA-8881-4E12-9E11-20ABC00D23C0}" destId="{DB36F6B5-9FB7-45D1-BE28-E527356EA9C3}" srcOrd="0" destOrd="0" presId="urn:microsoft.com/office/officeart/2008/layout/SquareAccentList"/>
    <dgm:cxn modelId="{0CF16E7B-84D3-4A3E-9F59-B801123B5AED}" type="presOf" srcId="{5AC13CCB-66DF-41E7-87D5-B95C5C8C66A7}" destId="{0E99D1AF-CE5F-466C-A436-F9CEA2BF585F}" srcOrd="0" destOrd="0" presId="urn:microsoft.com/office/officeart/2008/layout/SquareAccentList"/>
    <dgm:cxn modelId="{37EC6803-1EAB-4CD8-A024-EBE11AFE376A}" srcId="{5AC13CCB-66DF-41E7-87D5-B95C5C8C66A7}" destId="{61186181-BC12-4CC3-9847-FA4C8A740DE1}" srcOrd="0" destOrd="0" parTransId="{09DCB713-1AD9-482F-A766-566F5BB23F4E}" sibTransId="{B863F95D-7AAE-4AED-899F-6CCD96530A3C}"/>
    <dgm:cxn modelId="{F4AA67DA-F88D-4881-953D-8633BD38E5A7}" type="presParOf" srcId="{0E99D1AF-CE5F-466C-A436-F9CEA2BF585F}" destId="{59F1981B-1238-4A0C-9584-89325A381901}" srcOrd="0" destOrd="0" presId="urn:microsoft.com/office/officeart/2008/layout/SquareAccentList"/>
    <dgm:cxn modelId="{A70B7BDD-7405-4176-8E5C-2511FFEF2795}" type="presParOf" srcId="{59F1981B-1238-4A0C-9584-89325A381901}" destId="{AFAAC2F7-A6FA-4803-9913-F762209B3C42}" srcOrd="0" destOrd="0" presId="urn:microsoft.com/office/officeart/2008/layout/SquareAccentList"/>
    <dgm:cxn modelId="{EB5D365D-5FB2-4206-862E-C63D44B16DB6}" type="presParOf" srcId="{AFAAC2F7-A6FA-4803-9913-F762209B3C42}" destId="{41102BFA-1372-40F4-B7AA-413F54C4AF06}" srcOrd="0" destOrd="0" presId="urn:microsoft.com/office/officeart/2008/layout/SquareAccentList"/>
    <dgm:cxn modelId="{F15D5F54-FB08-451C-B48B-2F5593D54847}" type="presParOf" srcId="{AFAAC2F7-A6FA-4803-9913-F762209B3C42}" destId="{05368658-4A11-463E-89D9-D4171CE25291}" srcOrd="1" destOrd="0" presId="urn:microsoft.com/office/officeart/2008/layout/SquareAccentList"/>
    <dgm:cxn modelId="{FEC218B9-2078-48AF-ADE0-FC0F04049D77}" type="presParOf" srcId="{AFAAC2F7-A6FA-4803-9913-F762209B3C42}" destId="{3C0ECD3E-C222-4B7D-BB29-5F68FBF72B17}" srcOrd="2" destOrd="0" presId="urn:microsoft.com/office/officeart/2008/layout/SquareAccentList"/>
    <dgm:cxn modelId="{390060D7-A172-4398-8045-C7B32F47849F}" type="presParOf" srcId="{59F1981B-1238-4A0C-9584-89325A381901}" destId="{E183D31A-5B34-4681-9829-2051BF914E3F}" srcOrd="1" destOrd="0" presId="urn:microsoft.com/office/officeart/2008/layout/SquareAccentList"/>
    <dgm:cxn modelId="{949584EF-5B0C-47DD-9965-2BFB0602925D}" type="presParOf" srcId="{E183D31A-5B34-4681-9829-2051BF914E3F}" destId="{3F232427-2D84-4082-9CD0-800DB3AD4DA8}" srcOrd="0" destOrd="0" presId="urn:microsoft.com/office/officeart/2008/layout/SquareAccentList"/>
    <dgm:cxn modelId="{AF259B07-F45B-4A89-881E-7E1C5F74E0C9}" type="presParOf" srcId="{3F232427-2D84-4082-9CD0-800DB3AD4DA8}" destId="{5F3BC72B-EE7D-4AE1-9DF4-2E88478A6502}" srcOrd="0" destOrd="0" presId="urn:microsoft.com/office/officeart/2008/layout/SquareAccentList"/>
    <dgm:cxn modelId="{2D823E04-5560-482B-9A70-4549EEEFD01C}" type="presParOf" srcId="{3F232427-2D84-4082-9CD0-800DB3AD4DA8}" destId="{5ED230BE-E4F2-467D-8E7D-654AEA19CE33}" srcOrd="1" destOrd="0" presId="urn:microsoft.com/office/officeart/2008/layout/SquareAccentList"/>
    <dgm:cxn modelId="{28D58E9A-7A32-4D6E-A190-6607DBF5FD0D}" type="presParOf" srcId="{E183D31A-5B34-4681-9829-2051BF914E3F}" destId="{3E42B8AE-8D8F-47DA-A253-BF97EC75D14F}" srcOrd="1" destOrd="0" presId="urn:microsoft.com/office/officeart/2008/layout/SquareAccentList"/>
    <dgm:cxn modelId="{D138FBBC-4607-45D5-BBBE-0B274BF534C1}" type="presParOf" srcId="{3E42B8AE-8D8F-47DA-A253-BF97EC75D14F}" destId="{98D34191-C61C-4DFC-8D1D-B0DED0D905CB}" srcOrd="0" destOrd="0" presId="urn:microsoft.com/office/officeart/2008/layout/SquareAccentList"/>
    <dgm:cxn modelId="{9D033DA1-57B0-4A2E-BC4F-2EE9DBCD33F3}" type="presParOf" srcId="{3E42B8AE-8D8F-47DA-A253-BF97EC75D14F}" destId="{DB36F6B5-9FB7-45D1-BE28-E527356EA9C3}" srcOrd="1" destOrd="0" presId="urn:microsoft.com/office/officeart/2008/layout/SquareAccentList"/>
    <dgm:cxn modelId="{D87C8335-A3F5-43E5-A31B-2781D6448FE6}" type="presParOf" srcId="{E183D31A-5B34-4681-9829-2051BF914E3F}" destId="{80EB339F-7657-4FA5-BD9D-317BB94A5E9B}" srcOrd="2" destOrd="0" presId="urn:microsoft.com/office/officeart/2008/layout/SquareAccentList"/>
    <dgm:cxn modelId="{9F21DE2E-59F0-4AAE-B56E-FC3C0CA855E6}" type="presParOf" srcId="{80EB339F-7657-4FA5-BD9D-317BB94A5E9B}" destId="{9D0A2F0E-BD0B-4A9F-92D8-B506EFC797A6}" srcOrd="0" destOrd="0" presId="urn:microsoft.com/office/officeart/2008/layout/SquareAccentList"/>
    <dgm:cxn modelId="{7D27A7D7-A100-4070-8A6C-3756AED555DF}" type="presParOf" srcId="{80EB339F-7657-4FA5-BD9D-317BB94A5E9B}" destId="{5A5A65D8-2471-4694-8577-1104DCAAE21A}" srcOrd="1" destOrd="0" presId="urn:microsoft.com/office/officeart/2008/layout/SquareAccentList"/>
    <dgm:cxn modelId="{0DCC169D-4BED-4A6E-A1AE-FD4AA205BA83}" type="presParOf" srcId="{E183D31A-5B34-4681-9829-2051BF914E3F}" destId="{99772B05-5296-435F-B7FD-5DC61DBF03D4}" srcOrd="3" destOrd="0" presId="urn:microsoft.com/office/officeart/2008/layout/SquareAccentList"/>
    <dgm:cxn modelId="{B53CC02E-8678-4708-B03A-5D135B065D36}" type="presParOf" srcId="{99772B05-5296-435F-B7FD-5DC61DBF03D4}" destId="{42BF7E18-B946-49C9-B423-1121E2105614}" srcOrd="0" destOrd="0" presId="urn:microsoft.com/office/officeart/2008/layout/SquareAccentList"/>
    <dgm:cxn modelId="{D5BFD099-2DAC-4A04-B7AB-D41FF1C5AA33}" type="presParOf" srcId="{99772B05-5296-435F-B7FD-5DC61DBF03D4}" destId="{63FD1515-0E88-4485-AF10-ADF0143E207B}" srcOrd="1" destOrd="0" presId="urn:microsoft.com/office/officeart/2008/layout/SquareAccentList"/>
    <dgm:cxn modelId="{A20C72CF-660D-4312-AC5D-4B94AC331119}" type="presParOf" srcId="{E183D31A-5B34-4681-9829-2051BF914E3F}" destId="{2B643CCC-3334-4BAC-A637-DB3FE178582B}" srcOrd="4" destOrd="0" presId="urn:microsoft.com/office/officeart/2008/layout/SquareAccentList"/>
    <dgm:cxn modelId="{4FD3FB64-E009-4A06-9BF5-CD46F00C4D33}" type="presParOf" srcId="{2B643CCC-3334-4BAC-A637-DB3FE178582B}" destId="{C6B923EB-125D-4D99-989C-9069D6858B15}" srcOrd="0" destOrd="0" presId="urn:microsoft.com/office/officeart/2008/layout/SquareAccentList"/>
    <dgm:cxn modelId="{2F57795C-EC11-4C1F-BD9E-8F165AA770C0}" type="presParOf" srcId="{2B643CCC-3334-4BAC-A637-DB3FE178582B}" destId="{143E3950-B141-43D4-A5A5-4EDFAE612D30}"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C13CCB-66DF-41E7-87D5-B95C5C8C66A7}" type="doc">
      <dgm:prSet loTypeId="urn:microsoft.com/office/officeart/2008/layout/SquareAccentList" loCatId="list" qsTypeId="urn:microsoft.com/office/officeart/2005/8/quickstyle/simple3" qsCatId="simple" csTypeId="urn:microsoft.com/office/officeart/2005/8/colors/colorful1#4" csCatId="colorful" phldr="1"/>
      <dgm:spPr/>
      <dgm:t>
        <a:bodyPr/>
        <a:lstStyle/>
        <a:p>
          <a:endParaRPr lang="pt-PT"/>
        </a:p>
      </dgm:t>
    </dgm:pt>
    <dgm:pt modelId="{6FBF1448-C9BA-424F-8D11-D2AB03BB564D}">
      <dgm:prSet phldrT="[Texto]" custT="1"/>
      <dgm:spPr/>
      <dgm:t>
        <a:bodyPr/>
        <a:lstStyle/>
        <a:p>
          <a:r>
            <a:rPr lang="es-ES" sz="1000" noProof="0" dirty="0">
              <a:latin typeface="+mn-lt"/>
              <a:ea typeface="Open Sans" panose="020B0606030504020204" pitchFamily="34" charset="0"/>
              <a:cs typeface="Open Sans" panose="020B0606030504020204" pitchFamily="34" charset="0"/>
            </a:rPr>
            <a:t>Residuos peligrosos</a:t>
          </a:r>
        </a:p>
      </dgm:t>
    </dgm:pt>
    <dgm:pt modelId="{E1E99E22-4684-43B0-BA1F-F1AE2E22EEC6}" type="sibTrans" cxnId="{237B5611-4429-46A8-B6F3-D681AABED4B4}">
      <dgm:prSet/>
      <dgm:spPr/>
      <dgm:t>
        <a:bodyPr/>
        <a:lstStyle/>
        <a:p>
          <a:endParaRPr lang="es-ES" noProof="0"/>
        </a:p>
      </dgm:t>
    </dgm:pt>
    <dgm:pt modelId="{5E680E95-6FC0-44CB-AD8A-4B0C8A7F9F1F}" type="parTrans" cxnId="{237B5611-4429-46A8-B6F3-D681AABED4B4}">
      <dgm:prSet/>
      <dgm:spPr/>
      <dgm:t>
        <a:bodyPr/>
        <a:lstStyle/>
        <a:p>
          <a:endParaRPr lang="es-ES" noProof="0"/>
        </a:p>
      </dgm:t>
    </dgm:pt>
    <dgm:pt modelId="{27B94231-ED1D-4403-ADE0-6850D71EEFCD}">
      <dgm:prSet phldrT="[Texto]" custT="1"/>
      <dgm:spPr/>
      <dgm:t>
        <a:bodyPr/>
        <a:lstStyle/>
        <a:p>
          <a:r>
            <a:rPr lang="es-ES" sz="1000" noProof="0">
              <a:latin typeface="+mn-lt"/>
              <a:ea typeface="Open Sans" panose="020B0606030504020204" pitchFamily="34" charset="0"/>
              <a:cs typeface="Open Sans" panose="020B0606030504020204" pitchFamily="34" charset="0"/>
            </a:rPr>
            <a:t>Biomasa podrida</a:t>
          </a:r>
        </a:p>
      </dgm:t>
    </dgm:pt>
    <dgm:pt modelId="{D060C5AF-69DF-4585-A04D-7FBB126326F7}" type="sibTrans" cxnId="{B47047E9-CB19-485C-9236-831ACC7DD096}">
      <dgm:prSet/>
      <dgm:spPr/>
      <dgm:t>
        <a:bodyPr/>
        <a:lstStyle/>
        <a:p>
          <a:endParaRPr lang="es-ES" noProof="0"/>
        </a:p>
      </dgm:t>
    </dgm:pt>
    <dgm:pt modelId="{EB85A84D-E8DC-4779-A51F-8223B87689FE}" type="parTrans" cxnId="{B47047E9-CB19-485C-9236-831ACC7DD096}">
      <dgm:prSet/>
      <dgm:spPr/>
      <dgm:t>
        <a:bodyPr/>
        <a:lstStyle/>
        <a:p>
          <a:endParaRPr lang="es-ES" noProof="0"/>
        </a:p>
      </dgm:t>
    </dgm:pt>
    <dgm:pt modelId="{1013C7B1-768D-47DF-8CBE-948C7F04F7B1}">
      <dgm:prSet phldrT="[Texto]" custT="1"/>
      <dgm:spPr/>
      <dgm:t>
        <a:bodyPr/>
        <a:lstStyle/>
        <a:p>
          <a:r>
            <a:rPr lang="es-ES" sz="1000" noProof="0">
              <a:latin typeface="+mn-lt"/>
              <a:ea typeface="Open Sans" panose="020B0606030504020204" pitchFamily="34" charset="0"/>
              <a:cs typeface="Open Sans" panose="020B0606030504020204" pitchFamily="34" charset="0"/>
            </a:rPr>
            <a:t>Materia orgánica de origen animal</a:t>
          </a:r>
        </a:p>
      </dgm:t>
    </dgm:pt>
    <dgm:pt modelId="{A758F47D-8B66-436A-9067-849891E6FFF8}" type="sibTrans" cxnId="{294AE999-522E-41FB-A8AC-1CFF3207D3C4}">
      <dgm:prSet/>
      <dgm:spPr/>
      <dgm:t>
        <a:bodyPr/>
        <a:lstStyle/>
        <a:p>
          <a:endParaRPr lang="es-ES" noProof="0"/>
        </a:p>
      </dgm:t>
    </dgm:pt>
    <dgm:pt modelId="{5EA68813-A1A5-4B43-BCD2-B0AABA4BEF2D}" type="parTrans" cxnId="{294AE999-522E-41FB-A8AC-1CFF3207D3C4}">
      <dgm:prSet/>
      <dgm:spPr/>
      <dgm:t>
        <a:bodyPr/>
        <a:lstStyle/>
        <a:p>
          <a:endParaRPr lang="es-ES" noProof="0"/>
        </a:p>
      </dgm:t>
    </dgm:pt>
    <dgm:pt modelId="{27E06C9D-BE86-46C4-A853-0B339E6D3F8E}">
      <dgm:prSet phldrT="[Texto]" custT="1"/>
      <dgm:spPr/>
      <dgm:t>
        <a:bodyPr/>
        <a:lstStyle/>
        <a:p>
          <a:r>
            <a:rPr lang="es-ES" sz="1000" noProof="0" dirty="0">
              <a:latin typeface="+mn-lt"/>
              <a:ea typeface="Open Sans" panose="020B0606030504020204" pitchFamily="34" charset="0"/>
              <a:cs typeface="Open Sans" panose="020B0606030504020204" pitchFamily="34" charset="0"/>
            </a:rPr>
            <a:t>Papel y cartón en cantidades apreciables</a:t>
          </a:r>
        </a:p>
      </dgm:t>
    </dgm:pt>
    <dgm:pt modelId="{FB816D07-9F81-4D8F-9F8E-02D2726C8100}" type="sibTrans" cxnId="{59A1FD42-9E3F-4E2C-967E-0445B6D749AF}">
      <dgm:prSet/>
      <dgm:spPr/>
      <dgm:t>
        <a:bodyPr/>
        <a:lstStyle/>
        <a:p>
          <a:endParaRPr lang="es-ES" noProof="0"/>
        </a:p>
      </dgm:t>
    </dgm:pt>
    <dgm:pt modelId="{D2B27BD6-9D73-4A0C-9358-1EDF78AC37DF}" type="parTrans" cxnId="{59A1FD42-9E3F-4E2C-967E-0445B6D749AF}">
      <dgm:prSet/>
      <dgm:spPr/>
      <dgm:t>
        <a:bodyPr/>
        <a:lstStyle/>
        <a:p>
          <a:endParaRPr lang="es-ES" noProof="0"/>
        </a:p>
      </dgm:t>
    </dgm:pt>
    <dgm:pt modelId="{D9726798-1409-4330-BCB7-6995607DB0FB}">
      <dgm:prSet phldrT="[Texto]" custT="1"/>
      <dgm:spPr/>
      <dgm:t>
        <a:bodyPr/>
        <a:lstStyle/>
        <a:p>
          <a:r>
            <a:rPr lang="es-ES" sz="1000" noProof="0" dirty="0">
              <a:latin typeface="+mn-lt"/>
              <a:ea typeface="Open Sans" panose="020B0606030504020204" pitchFamily="34" charset="0"/>
              <a:cs typeface="Open Sans" panose="020B0606030504020204" pitchFamily="34" charset="0"/>
            </a:rPr>
            <a:t>Metales, plásticos o cualquier polímero.</a:t>
          </a:r>
        </a:p>
      </dgm:t>
    </dgm:pt>
    <dgm:pt modelId="{B3EDFCF7-6D37-448F-8CEA-FAF075539FF1}" type="sibTrans" cxnId="{34DDF21A-DFB4-4220-8167-C0B757807A8A}">
      <dgm:prSet/>
      <dgm:spPr/>
      <dgm:t>
        <a:bodyPr/>
        <a:lstStyle/>
        <a:p>
          <a:endParaRPr lang="es-ES" noProof="0"/>
        </a:p>
      </dgm:t>
    </dgm:pt>
    <dgm:pt modelId="{7046ADDB-9706-4BF3-AD91-AF229704BBB5}" type="parTrans" cxnId="{34DDF21A-DFB4-4220-8167-C0B757807A8A}">
      <dgm:prSet/>
      <dgm:spPr/>
      <dgm:t>
        <a:bodyPr/>
        <a:lstStyle/>
        <a:p>
          <a:endParaRPr lang="es-ES" noProof="0"/>
        </a:p>
      </dgm:t>
    </dgm:pt>
    <dgm:pt modelId="{A0675FA2-6C9F-4794-A078-38576FAFC705}">
      <dgm:prSet phldrT="[Texto]" custT="1"/>
      <dgm:spPr/>
      <dgm:t>
        <a:bodyPr/>
        <a:lstStyle/>
        <a:p>
          <a:r>
            <a:rPr lang="es-ES" sz="1000" noProof="0" dirty="0">
              <a:latin typeface="+mn-lt"/>
              <a:ea typeface="Open Sans" panose="020B0606030504020204" pitchFamily="34" charset="0"/>
              <a:cs typeface="Open Sans" panose="020B0606030504020204" pitchFamily="34" charset="0"/>
            </a:rPr>
            <a:t>Piedras y inertes de cualquier tamaño en cantidades apreciables.</a:t>
          </a:r>
        </a:p>
      </dgm:t>
    </dgm:pt>
    <dgm:pt modelId="{3A39D0A4-68F7-4D78-A26C-8D83B6946CFE}" type="sibTrans" cxnId="{35638B59-6C7B-4B9C-8527-96525248B5BD}">
      <dgm:prSet/>
      <dgm:spPr/>
      <dgm:t>
        <a:bodyPr/>
        <a:lstStyle/>
        <a:p>
          <a:endParaRPr lang="es-ES" noProof="0"/>
        </a:p>
      </dgm:t>
    </dgm:pt>
    <dgm:pt modelId="{C96D7C24-9E5B-4E7A-828C-D7BE27694016}" type="parTrans" cxnId="{35638B59-6C7B-4B9C-8527-96525248B5BD}">
      <dgm:prSet/>
      <dgm:spPr/>
      <dgm:t>
        <a:bodyPr/>
        <a:lstStyle/>
        <a:p>
          <a:endParaRPr lang="es-ES" noProof="0"/>
        </a:p>
      </dgm:t>
    </dgm:pt>
    <dgm:pt modelId="{ADD3D0DA-2308-49AC-9A9C-F103CA17AA18}">
      <dgm:prSet phldrT="[Texto]" custT="1"/>
      <dgm:spPr/>
      <dgm:t>
        <a:bodyPr/>
        <a:lstStyle/>
        <a:p>
          <a:endParaRPr lang="es-ES" sz="900" noProof="0" dirty="0">
            <a:latin typeface="Open Sans" panose="020B0606030504020204" pitchFamily="34" charset="0"/>
            <a:ea typeface="Open Sans" panose="020B0606030504020204" pitchFamily="34" charset="0"/>
            <a:cs typeface="Open Sans" panose="020B0606030504020204" pitchFamily="34" charset="0"/>
          </a:endParaRPr>
        </a:p>
      </dgm:t>
    </dgm:pt>
    <dgm:pt modelId="{FB715DE2-CE6F-4084-809F-E3F2D735F558}" type="sibTrans" cxnId="{73507EB4-3583-4AFF-9261-C57DBE0679BF}">
      <dgm:prSet/>
      <dgm:spPr/>
      <dgm:t>
        <a:bodyPr/>
        <a:lstStyle/>
        <a:p>
          <a:endParaRPr lang="es-ES" noProof="0"/>
        </a:p>
      </dgm:t>
    </dgm:pt>
    <dgm:pt modelId="{BAF3984E-0FF1-411C-9EE5-0EF39E5149EE}" type="parTrans" cxnId="{73507EB4-3583-4AFF-9261-C57DBE0679BF}">
      <dgm:prSet/>
      <dgm:spPr/>
      <dgm:t>
        <a:bodyPr/>
        <a:lstStyle/>
        <a:p>
          <a:endParaRPr lang="es-ES" noProof="0"/>
        </a:p>
      </dgm:t>
    </dgm:pt>
    <dgm:pt modelId="{0E99D1AF-CE5F-466C-A436-F9CEA2BF585F}" type="pres">
      <dgm:prSet presAssocID="{5AC13CCB-66DF-41E7-87D5-B95C5C8C66A7}" presName="layout" presStyleCnt="0">
        <dgm:presLayoutVars>
          <dgm:chMax/>
          <dgm:chPref/>
          <dgm:dir/>
          <dgm:resizeHandles/>
        </dgm:presLayoutVars>
      </dgm:prSet>
      <dgm:spPr/>
      <dgm:t>
        <a:bodyPr/>
        <a:lstStyle/>
        <a:p>
          <a:endParaRPr lang="pt-PT"/>
        </a:p>
      </dgm:t>
    </dgm:pt>
    <dgm:pt modelId="{7292C81B-E986-455D-B26E-1621C9D00A79}" type="pres">
      <dgm:prSet presAssocID="{ADD3D0DA-2308-49AC-9A9C-F103CA17AA18}" presName="root" presStyleCnt="0">
        <dgm:presLayoutVars>
          <dgm:chMax/>
          <dgm:chPref/>
        </dgm:presLayoutVars>
      </dgm:prSet>
      <dgm:spPr/>
    </dgm:pt>
    <dgm:pt modelId="{4E08785C-2783-4D2F-A056-F009EB347116}" type="pres">
      <dgm:prSet presAssocID="{ADD3D0DA-2308-49AC-9A9C-F103CA17AA18}" presName="rootComposite" presStyleCnt="0">
        <dgm:presLayoutVars/>
      </dgm:prSet>
      <dgm:spPr/>
    </dgm:pt>
    <dgm:pt modelId="{6834D2D0-23BE-4BF7-AC2E-881F3C9B0208}" type="pres">
      <dgm:prSet presAssocID="{ADD3D0DA-2308-49AC-9A9C-F103CA17AA18}" presName="ParentAccent" presStyleLbl="alignNode1" presStyleIdx="0" presStyleCnt="1" custLinFactY="-100000" custLinFactNeighborX="-598" custLinFactNeighborY="-199751"/>
      <dgm:spPr>
        <a:noFill/>
        <a:ln>
          <a:noFill/>
        </a:ln>
      </dgm:spPr>
      <dgm:t>
        <a:bodyPr/>
        <a:lstStyle/>
        <a:p>
          <a:endParaRPr lang="pt-PT"/>
        </a:p>
      </dgm:t>
    </dgm:pt>
    <dgm:pt modelId="{141C1F1D-6039-4B82-9E01-D96A6FF3A4D8}" type="pres">
      <dgm:prSet presAssocID="{ADD3D0DA-2308-49AC-9A9C-F103CA17AA18}" presName="ParentSmallAccent" presStyleLbl="fgAcc1" presStyleIdx="0" presStyleCnt="1"/>
      <dgm:spPr>
        <a:solidFill>
          <a:schemeClr val="bg1">
            <a:alpha val="90000"/>
          </a:schemeClr>
        </a:solidFill>
        <a:ln>
          <a:noFill/>
        </a:ln>
      </dgm:spPr>
      <dgm:t>
        <a:bodyPr/>
        <a:lstStyle/>
        <a:p>
          <a:endParaRPr lang="pt-PT"/>
        </a:p>
      </dgm:t>
    </dgm:pt>
    <dgm:pt modelId="{D57B8DBD-63C0-4D0A-A90D-AFE783899274}" type="pres">
      <dgm:prSet presAssocID="{ADD3D0DA-2308-49AC-9A9C-F103CA17AA18}" presName="Parent" presStyleLbl="revTx" presStyleIdx="0" presStyleCnt="7">
        <dgm:presLayoutVars>
          <dgm:chMax/>
          <dgm:chPref val="4"/>
          <dgm:bulletEnabled val="1"/>
        </dgm:presLayoutVars>
      </dgm:prSet>
      <dgm:spPr/>
      <dgm:t>
        <a:bodyPr/>
        <a:lstStyle/>
        <a:p>
          <a:endParaRPr lang="pt-PT"/>
        </a:p>
      </dgm:t>
    </dgm:pt>
    <dgm:pt modelId="{0CAC75DB-6F27-4B16-B910-9ED2872FE8CD}" type="pres">
      <dgm:prSet presAssocID="{ADD3D0DA-2308-49AC-9A9C-F103CA17AA18}" presName="childShape" presStyleCnt="0">
        <dgm:presLayoutVars>
          <dgm:chMax val="0"/>
          <dgm:chPref val="0"/>
        </dgm:presLayoutVars>
      </dgm:prSet>
      <dgm:spPr/>
    </dgm:pt>
    <dgm:pt modelId="{2E213515-61BA-4363-B343-6CCCB13D140C}" type="pres">
      <dgm:prSet presAssocID="{A0675FA2-6C9F-4794-A078-38576FAFC705}" presName="childComposite" presStyleCnt="0">
        <dgm:presLayoutVars>
          <dgm:chMax val="0"/>
          <dgm:chPref val="0"/>
        </dgm:presLayoutVars>
      </dgm:prSet>
      <dgm:spPr/>
    </dgm:pt>
    <dgm:pt modelId="{D08553DB-70E3-43FD-AF68-2B5448400B46}" type="pres">
      <dgm:prSet presAssocID="{A0675FA2-6C9F-4794-A078-38576FAFC705}" presName="ChildAccent" presStyleLbl="solidFgAcc1" presStyleIdx="0" presStyleCnt="6" custLinFactNeighborX="52292"/>
      <dgm:spPr>
        <a:ln>
          <a:solidFill>
            <a:srgbClr val="C00000"/>
          </a:solidFill>
        </a:ln>
      </dgm:spPr>
    </dgm:pt>
    <dgm:pt modelId="{678EC8CE-7D37-4AD4-99DB-1C81F3008CA2}" type="pres">
      <dgm:prSet presAssocID="{A0675FA2-6C9F-4794-A078-38576FAFC705}" presName="Child" presStyleLbl="revTx" presStyleIdx="1" presStyleCnt="7" custScaleX="119713" custLinFactNeighborX="17745">
        <dgm:presLayoutVars>
          <dgm:chMax val="0"/>
          <dgm:chPref val="0"/>
          <dgm:bulletEnabled val="1"/>
        </dgm:presLayoutVars>
      </dgm:prSet>
      <dgm:spPr/>
      <dgm:t>
        <a:bodyPr/>
        <a:lstStyle/>
        <a:p>
          <a:endParaRPr lang="pt-PT"/>
        </a:p>
      </dgm:t>
    </dgm:pt>
    <dgm:pt modelId="{2F0C945D-EFE0-40B1-B3D5-6DD5CF0E99EC}" type="pres">
      <dgm:prSet presAssocID="{D9726798-1409-4330-BCB7-6995607DB0FB}" presName="childComposite" presStyleCnt="0">
        <dgm:presLayoutVars>
          <dgm:chMax val="0"/>
          <dgm:chPref val="0"/>
        </dgm:presLayoutVars>
      </dgm:prSet>
      <dgm:spPr/>
    </dgm:pt>
    <dgm:pt modelId="{D9162477-F19F-41B6-AFD7-7CE136AA7397}" type="pres">
      <dgm:prSet presAssocID="{D9726798-1409-4330-BCB7-6995607DB0FB}" presName="ChildAccent" presStyleLbl="solidFgAcc1" presStyleIdx="1" presStyleCnt="6" custLinFactNeighborX="-74755"/>
      <dgm:spPr>
        <a:ln>
          <a:solidFill>
            <a:srgbClr val="C00000"/>
          </a:solidFill>
        </a:ln>
      </dgm:spPr>
    </dgm:pt>
    <dgm:pt modelId="{DFBF04CE-21B6-474F-A869-315401B6F2B7}" type="pres">
      <dgm:prSet presAssocID="{D9726798-1409-4330-BCB7-6995607DB0FB}" presName="Child" presStyleLbl="revTx" presStyleIdx="2" presStyleCnt="7" custLinFactNeighborX="-1996">
        <dgm:presLayoutVars>
          <dgm:chMax val="0"/>
          <dgm:chPref val="0"/>
          <dgm:bulletEnabled val="1"/>
        </dgm:presLayoutVars>
      </dgm:prSet>
      <dgm:spPr/>
      <dgm:t>
        <a:bodyPr/>
        <a:lstStyle/>
        <a:p>
          <a:endParaRPr lang="pt-PT"/>
        </a:p>
      </dgm:t>
    </dgm:pt>
    <dgm:pt modelId="{C0773459-1334-4097-B254-B8D356E9EC92}" type="pres">
      <dgm:prSet presAssocID="{27E06C9D-BE86-46C4-A853-0B339E6D3F8E}" presName="childComposite" presStyleCnt="0">
        <dgm:presLayoutVars>
          <dgm:chMax val="0"/>
          <dgm:chPref val="0"/>
        </dgm:presLayoutVars>
      </dgm:prSet>
      <dgm:spPr/>
    </dgm:pt>
    <dgm:pt modelId="{9851E240-0FC7-4B36-B47E-82767F272114}" type="pres">
      <dgm:prSet presAssocID="{27E06C9D-BE86-46C4-A853-0B339E6D3F8E}" presName="ChildAccent" presStyleLbl="solidFgAcc1" presStyleIdx="2" presStyleCnt="6" custLinFactNeighborX="-74755"/>
      <dgm:spPr>
        <a:ln>
          <a:solidFill>
            <a:srgbClr val="C00000"/>
          </a:solidFill>
        </a:ln>
      </dgm:spPr>
    </dgm:pt>
    <dgm:pt modelId="{643C3BA9-C710-4AEB-8E34-48F0BDB4F794}" type="pres">
      <dgm:prSet presAssocID="{27E06C9D-BE86-46C4-A853-0B339E6D3F8E}" presName="Child" presStyleLbl="revTx" presStyleIdx="3" presStyleCnt="7" custLinFactNeighborX="-1996">
        <dgm:presLayoutVars>
          <dgm:chMax val="0"/>
          <dgm:chPref val="0"/>
          <dgm:bulletEnabled val="1"/>
        </dgm:presLayoutVars>
      </dgm:prSet>
      <dgm:spPr/>
      <dgm:t>
        <a:bodyPr/>
        <a:lstStyle/>
        <a:p>
          <a:endParaRPr lang="pt-PT"/>
        </a:p>
      </dgm:t>
    </dgm:pt>
    <dgm:pt modelId="{53C946BA-1D4A-48FC-86E7-5952591A2AD6}" type="pres">
      <dgm:prSet presAssocID="{1013C7B1-768D-47DF-8CBE-948C7F04F7B1}" presName="childComposite" presStyleCnt="0">
        <dgm:presLayoutVars>
          <dgm:chMax val="0"/>
          <dgm:chPref val="0"/>
        </dgm:presLayoutVars>
      </dgm:prSet>
      <dgm:spPr/>
    </dgm:pt>
    <dgm:pt modelId="{2AB4E8DD-3B06-4622-B6E0-8F761578D3C5}" type="pres">
      <dgm:prSet presAssocID="{1013C7B1-768D-47DF-8CBE-948C7F04F7B1}" presName="ChildAccent" presStyleLbl="solidFgAcc1" presStyleIdx="3" presStyleCnt="6" custLinFactNeighborX="-74755"/>
      <dgm:spPr>
        <a:ln>
          <a:solidFill>
            <a:srgbClr val="C00000"/>
          </a:solidFill>
        </a:ln>
      </dgm:spPr>
    </dgm:pt>
    <dgm:pt modelId="{475F37B5-0AAD-410B-BC93-AB5EB5F87D79}" type="pres">
      <dgm:prSet presAssocID="{1013C7B1-768D-47DF-8CBE-948C7F04F7B1}" presName="Child" presStyleLbl="revTx" presStyleIdx="4" presStyleCnt="7" custLinFactNeighborX="-1996">
        <dgm:presLayoutVars>
          <dgm:chMax val="0"/>
          <dgm:chPref val="0"/>
          <dgm:bulletEnabled val="1"/>
        </dgm:presLayoutVars>
      </dgm:prSet>
      <dgm:spPr/>
      <dgm:t>
        <a:bodyPr/>
        <a:lstStyle/>
        <a:p>
          <a:endParaRPr lang="pt-PT"/>
        </a:p>
      </dgm:t>
    </dgm:pt>
    <dgm:pt modelId="{2EDE5BB5-F9A4-483C-A73E-A7812F896448}" type="pres">
      <dgm:prSet presAssocID="{27B94231-ED1D-4403-ADE0-6850D71EEFCD}" presName="childComposite" presStyleCnt="0">
        <dgm:presLayoutVars>
          <dgm:chMax val="0"/>
          <dgm:chPref val="0"/>
        </dgm:presLayoutVars>
      </dgm:prSet>
      <dgm:spPr/>
    </dgm:pt>
    <dgm:pt modelId="{A46FC8B7-32C3-4AC6-A28E-34F4977FFFAF}" type="pres">
      <dgm:prSet presAssocID="{27B94231-ED1D-4403-ADE0-6850D71EEFCD}" presName="ChildAccent" presStyleLbl="solidFgAcc1" presStyleIdx="4" presStyleCnt="6" custLinFactNeighborX="-74755"/>
      <dgm:spPr>
        <a:ln>
          <a:solidFill>
            <a:srgbClr val="C00000"/>
          </a:solidFill>
        </a:ln>
      </dgm:spPr>
    </dgm:pt>
    <dgm:pt modelId="{D8741EF7-D547-4086-AE88-53B1E7755650}" type="pres">
      <dgm:prSet presAssocID="{27B94231-ED1D-4403-ADE0-6850D71EEFCD}" presName="Child" presStyleLbl="revTx" presStyleIdx="5" presStyleCnt="7" custLinFactNeighborX="-1996">
        <dgm:presLayoutVars>
          <dgm:chMax val="0"/>
          <dgm:chPref val="0"/>
          <dgm:bulletEnabled val="1"/>
        </dgm:presLayoutVars>
      </dgm:prSet>
      <dgm:spPr/>
      <dgm:t>
        <a:bodyPr/>
        <a:lstStyle/>
        <a:p>
          <a:endParaRPr lang="pt-PT"/>
        </a:p>
      </dgm:t>
    </dgm:pt>
    <dgm:pt modelId="{EEDAC6D8-F774-4BA5-8800-4CA99841D598}" type="pres">
      <dgm:prSet presAssocID="{6FBF1448-C9BA-424F-8D11-D2AB03BB564D}" presName="childComposite" presStyleCnt="0">
        <dgm:presLayoutVars>
          <dgm:chMax val="0"/>
          <dgm:chPref val="0"/>
        </dgm:presLayoutVars>
      </dgm:prSet>
      <dgm:spPr/>
    </dgm:pt>
    <dgm:pt modelId="{D8741DAB-AD6D-41D7-804C-FDD77E782E90}" type="pres">
      <dgm:prSet presAssocID="{6FBF1448-C9BA-424F-8D11-D2AB03BB564D}" presName="ChildAccent" presStyleLbl="solidFgAcc1" presStyleIdx="5" presStyleCnt="6" custLinFactNeighborX="-74755"/>
      <dgm:spPr>
        <a:ln>
          <a:solidFill>
            <a:srgbClr val="C00000"/>
          </a:solidFill>
        </a:ln>
      </dgm:spPr>
    </dgm:pt>
    <dgm:pt modelId="{773FB2DD-FBB7-4C94-83BD-563E1C042EA1}" type="pres">
      <dgm:prSet presAssocID="{6FBF1448-C9BA-424F-8D11-D2AB03BB564D}" presName="Child" presStyleLbl="revTx" presStyleIdx="6" presStyleCnt="7" custLinFactNeighborX="-1996">
        <dgm:presLayoutVars>
          <dgm:chMax val="0"/>
          <dgm:chPref val="0"/>
          <dgm:bulletEnabled val="1"/>
        </dgm:presLayoutVars>
      </dgm:prSet>
      <dgm:spPr/>
      <dgm:t>
        <a:bodyPr/>
        <a:lstStyle/>
        <a:p>
          <a:endParaRPr lang="pt-PT"/>
        </a:p>
      </dgm:t>
    </dgm:pt>
  </dgm:ptLst>
  <dgm:cxnLst>
    <dgm:cxn modelId="{0C0E35B2-1381-4CA5-96E1-9C007F2B9F85}" type="presOf" srcId="{D9726798-1409-4330-BCB7-6995607DB0FB}" destId="{DFBF04CE-21B6-474F-A869-315401B6F2B7}" srcOrd="0" destOrd="0" presId="urn:microsoft.com/office/officeart/2008/layout/SquareAccentList"/>
    <dgm:cxn modelId="{5BE51513-B5C9-4916-A618-293A855BD47B}" type="presOf" srcId="{27B94231-ED1D-4403-ADE0-6850D71EEFCD}" destId="{D8741EF7-D547-4086-AE88-53B1E7755650}" srcOrd="0" destOrd="0" presId="urn:microsoft.com/office/officeart/2008/layout/SquareAccentList"/>
    <dgm:cxn modelId="{B47047E9-CB19-485C-9236-831ACC7DD096}" srcId="{ADD3D0DA-2308-49AC-9A9C-F103CA17AA18}" destId="{27B94231-ED1D-4403-ADE0-6850D71EEFCD}" srcOrd="4" destOrd="0" parTransId="{EB85A84D-E8DC-4779-A51F-8223B87689FE}" sibTransId="{D060C5AF-69DF-4585-A04D-7FBB126326F7}"/>
    <dgm:cxn modelId="{1A8C391E-A14B-404D-B4BC-8A8E0D58E77E}" type="presOf" srcId="{6FBF1448-C9BA-424F-8D11-D2AB03BB564D}" destId="{773FB2DD-FBB7-4C94-83BD-563E1C042EA1}" srcOrd="0" destOrd="0" presId="urn:microsoft.com/office/officeart/2008/layout/SquareAccentList"/>
    <dgm:cxn modelId="{237B5611-4429-46A8-B6F3-D681AABED4B4}" srcId="{ADD3D0DA-2308-49AC-9A9C-F103CA17AA18}" destId="{6FBF1448-C9BA-424F-8D11-D2AB03BB564D}" srcOrd="5" destOrd="0" parTransId="{5E680E95-6FC0-44CB-AD8A-4B0C8A7F9F1F}" sibTransId="{E1E99E22-4684-43B0-BA1F-F1AE2E22EEC6}"/>
    <dgm:cxn modelId="{73507EB4-3583-4AFF-9261-C57DBE0679BF}" srcId="{5AC13CCB-66DF-41E7-87D5-B95C5C8C66A7}" destId="{ADD3D0DA-2308-49AC-9A9C-F103CA17AA18}" srcOrd="0" destOrd="0" parTransId="{BAF3984E-0FF1-411C-9EE5-0EF39E5149EE}" sibTransId="{FB715DE2-CE6F-4084-809F-E3F2D735F558}"/>
    <dgm:cxn modelId="{B952F133-78EE-4CD2-8A85-E8B0FE31EE6E}" type="presOf" srcId="{27E06C9D-BE86-46C4-A853-0B339E6D3F8E}" destId="{643C3BA9-C710-4AEB-8E34-48F0BDB4F794}" srcOrd="0" destOrd="0" presId="urn:microsoft.com/office/officeart/2008/layout/SquareAccentList"/>
    <dgm:cxn modelId="{91BDD113-84B5-496F-86C4-0EAC9BE56E12}" type="presOf" srcId="{5AC13CCB-66DF-41E7-87D5-B95C5C8C66A7}" destId="{0E99D1AF-CE5F-466C-A436-F9CEA2BF585F}" srcOrd="0" destOrd="0" presId="urn:microsoft.com/office/officeart/2008/layout/SquareAccentList"/>
    <dgm:cxn modelId="{2A2545C5-E429-4376-98E1-A5065768E942}" type="presOf" srcId="{A0675FA2-6C9F-4794-A078-38576FAFC705}" destId="{678EC8CE-7D37-4AD4-99DB-1C81F3008CA2}" srcOrd="0" destOrd="0" presId="urn:microsoft.com/office/officeart/2008/layout/SquareAccentList"/>
    <dgm:cxn modelId="{B816D2E4-482F-42DE-8B09-85954B0FB064}" type="presOf" srcId="{1013C7B1-768D-47DF-8CBE-948C7F04F7B1}" destId="{475F37B5-0AAD-410B-BC93-AB5EB5F87D79}" srcOrd="0" destOrd="0" presId="urn:microsoft.com/office/officeart/2008/layout/SquareAccentList"/>
    <dgm:cxn modelId="{2BF4AC02-39D0-4AE5-99FC-BEF5E84325C5}" type="presOf" srcId="{ADD3D0DA-2308-49AC-9A9C-F103CA17AA18}" destId="{D57B8DBD-63C0-4D0A-A90D-AFE783899274}" srcOrd="0" destOrd="0" presId="urn:microsoft.com/office/officeart/2008/layout/SquareAccentList"/>
    <dgm:cxn modelId="{59A1FD42-9E3F-4E2C-967E-0445B6D749AF}" srcId="{ADD3D0DA-2308-49AC-9A9C-F103CA17AA18}" destId="{27E06C9D-BE86-46C4-A853-0B339E6D3F8E}" srcOrd="2" destOrd="0" parTransId="{D2B27BD6-9D73-4A0C-9358-1EDF78AC37DF}" sibTransId="{FB816D07-9F81-4D8F-9F8E-02D2726C8100}"/>
    <dgm:cxn modelId="{34DDF21A-DFB4-4220-8167-C0B757807A8A}" srcId="{ADD3D0DA-2308-49AC-9A9C-F103CA17AA18}" destId="{D9726798-1409-4330-BCB7-6995607DB0FB}" srcOrd="1" destOrd="0" parTransId="{7046ADDB-9706-4BF3-AD91-AF229704BBB5}" sibTransId="{B3EDFCF7-6D37-448F-8CEA-FAF075539FF1}"/>
    <dgm:cxn modelId="{294AE999-522E-41FB-A8AC-1CFF3207D3C4}" srcId="{ADD3D0DA-2308-49AC-9A9C-F103CA17AA18}" destId="{1013C7B1-768D-47DF-8CBE-948C7F04F7B1}" srcOrd="3" destOrd="0" parTransId="{5EA68813-A1A5-4B43-BCD2-B0AABA4BEF2D}" sibTransId="{A758F47D-8B66-436A-9067-849891E6FFF8}"/>
    <dgm:cxn modelId="{35638B59-6C7B-4B9C-8527-96525248B5BD}" srcId="{ADD3D0DA-2308-49AC-9A9C-F103CA17AA18}" destId="{A0675FA2-6C9F-4794-A078-38576FAFC705}" srcOrd="0" destOrd="0" parTransId="{C96D7C24-9E5B-4E7A-828C-D7BE27694016}" sibTransId="{3A39D0A4-68F7-4D78-A26C-8D83B6946CFE}"/>
    <dgm:cxn modelId="{17E4AFB2-9A7F-476A-8D7E-BE6F4EFFF313}" type="presParOf" srcId="{0E99D1AF-CE5F-466C-A436-F9CEA2BF585F}" destId="{7292C81B-E986-455D-B26E-1621C9D00A79}" srcOrd="0" destOrd="0" presId="urn:microsoft.com/office/officeart/2008/layout/SquareAccentList"/>
    <dgm:cxn modelId="{E1EED9D0-10FC-4F92-B508-3524B2BAAE26}" type="presParOf" srcId="{7292C81B-E986-455D-B26E-1621C9D00A79}" destId="{4E08785C-2783-4D2F-A056-F009EB347116}" srcOrd="0" destOrd="0" presId="urn:microsoft.com/office/officeart/2008/layout/SquareAccentList"/>
    <dgm:cxn modelId="{48DEDA85-7307-441C-998F-DD9724EA0C85}" type="presParOf" srcId="{4E08785C-2783-4D2F-A056-F009EB347116}" destId="{6834D2D0-23BE-4BF7-AC2E-881F3C9B0208}" srcOrd="0" destOrd="0" presId="urn:microsoft.com/office/officeart/2008/layout/SquareAccentList"/>
    <dgm:cxn modelId="{63E15AF6-B29E-4527-94F2-04B1799CFEEB}" type="presParOf" srcId="{4E08785C-2783-4D2F-A056-F009EB347116}" destId="{141C1F1D-6039-4B82-9E01-D96A6FF3A4D8}" srcOrd="1" destOrd="0" presId="urn:microsoft.com/office/officeart/2008/layout/SquareAccentList"/>
    <dgm:cxn modelId="{92A34644-C1E8-4CE3-9B23-5F6A64636F51}" type="presParOf" srcId="{4E08785C-2783-4D2F-A056-F009EB347116}" destId="{D57B8DBD-63C0-4D0A-A90D-AFE783899274}" srcOrd="2" destOrd="0" presId="urn:microsoft.com/office/officeart/2008/layout/SquareAccentList"/>
    <dgm:cxn modelId="{97FBF7EA-6C2F-46E8-8D5B-127ADCF95B23}" type="presParOf" srcId="{7292C81B-E986-455D-B26E-1621C9D00A79}" destId="{0CAC75DB-6F27-4B16-B910-9ED2872FE8CD}" srcOrd="1" destOrd="0" presId="urn:microsoft.com/office/officeart/2008/layout/SquareAccentList"/>
    <dgm:cxn modelId="{2970CE7A-BE88-40A7-9307-49ECDFEC73EE}" type="presParOf" srcId="{0CAC75DB-6F27-4B16-B910-9ED2872FE8CD}" destId="{2E213515-61BA-4363-B343-6CCCB13D140C}" srcOrd="0" destOrd="0" presId="urn:microsoft.com/office/officeart/2008/layout/SquareAccentList"/>
    <dgm:cxn modelId="{11FB28C0-603F-473A-88D1-656428584F66}" type="presParOf" srcId="{2E213515-61BA-4363-B343-6CCCB13D140C}" destId="{D08553DB-70E3-43FD-AF68-2B5448400B46}" srcOrd="0" destOrd="0" presId="urn:microsoft.com/office/officeart/2008/layout/SquareAccentList"/>
    <dgm:cxn modelId="{DAFBDE08-4AE4-4487-AC25-A598913C5D5C}" type="presParOf" srcId="{2E213515-61BA-4363-B343-6CCCB13D140C}" destId="{678EC8CE-7D37-4AD4-99DB-1C81F3008CA2}" srcOrd="1" destOrd="0" presId="urn:microsoft.com/office/officeart/2008/layout/SquareAccentList"/>
    <dgm:cxn modelId="{E8317F66-8A4A-4757-B9D2-8BDE7C0EB24F}" type="presParOf" srcId="{0CAC75DB-6F27-4B16-B910-9ED2872FE8CD}" destId="{2F0C945D-EFE0-40B1-B3D5-6DD5CF0E99EC}" srcOrd="1" destOrd="0" presId="urn:microsoft.com/office/officeart/2008/layout/SquareAccentList"/>
    <dgm:cxn modelId="{F9ED3A93-FE31-4067-95F0-9298E2891739}" type="presParOf" srcId="{2F0C945D-EFE0-40B1-B3D5-6DD5CF0E99EC}" destId="{D9162477-F19F-41B6-AFD7-7CE136AA7397}" srcOrd="0" destOrd="0" presId="urn:microsoft.com/office/officeart/2008/layout/SquareAccentList"/>
    <dgm:cxn modelId="{3A25E35F-9540-4D33-94F6-235C1522B37F}" type="presParOf" srcId="{2F0C945D-EFE0-40B1-B3D5-6DD5CF0E99EC}" destId="{DFBF04CE-21B6-474F-A869-315401B6F2B7}" srcOrd="1" destOrd="0" presId="urn:microsoft.com/office/officeart/2008/layout/SquareAccentList"/>
    <dgm:cxn modelId="{5ADF2F47-FDE8-43C0-B89C-02EADD7B0C57}" type="presParOf" srcId="{0CAC75DB-6F27-4B16-B910-9ED2872FE8CD}" destId="{C0773459-1334-4097-B254-B8D356E9EC92}" srcOrd="2" destOrd="0" presId="urn:microsoft.com/office/officeart/2008/layout/SquareAccentList"/>
    <dgm:cxn modelId="{2C1669D9-DB67-4EF5-8B38-B87A2BC22C3A}" type="presParOf" srcId="{C0773459-1334-4097-B254-B8D356E9EC92}" destId="{9851E240-0FC7-4B36-B47E-82767F272114}" srcOrd="0" destOrd="0" presId="urn:microsoft.com/office/officeart/2008/layout/SquareAccentList"/>
    <dgm:cxn modelId="{E83BB050-4019-4B78-9718-1D1ECC1B8008}" type="presParOf" srcId="{C0773459-1334-4097-B254-B8D356E9EC92}" destId="{643C3BA9-C710-4AEB-8E34-48F0BDB4F794}" srcOrd="1" destOrd="0" presId="urn:microsoft.com/office/officeart/2008/layout/SquareAccentList"/>
    <dgm:cxn modelId="{0D7B5A7D-C928-4B9B-A5CB-8684869ED643}" type="presParOf" srcId="{0CAC75DB-6F27-4B16-B910-9ED2872FE8CD}" destId="{53C946BA-1D4A-48FC-86E7-5952591A2AD6}" srcOrd="3" destOrd="0" presId="urn:microsoft.com/office/officeart/2008/layout/SquareAccentList"/>
    <dgm:cxn modelId="{4F995A0F-EEFA-4EFD-8923-20EFF30DFD5C}" type="presParOf" srcId="{53C946BA-1D4A-48FC-86E7-5952591A2AD6}" destId="{2AB4E8DD-3B06-4622-B6E0-8F761578D3C5}" srcOrd="0" destOrd="0" presId="urn:microsoft.com/office/officeart/2008/layout/SquareAccentList"/>
    <dgm:cxn modelId="{7B9E9D02-DF87-4DAC-8920-73DD23B0D1D3}" type="presParOf" srcId="{53C946BA-1D4A-48FC-86E7-5952591A2AD6}" destId="{475F37B5-0AAD-410B-BC93-AB5EB5F87D79}" srcOrd="1" destOrd="0" presId="urn:microsoft.com/office/officeart/2008/layout/SquareAccentList"/>
    <dgm:cxn modelId="{9D6D2FAA-9540-42BD-9786-D452FCEF33F0}" type="presParOf" srcId="{0CAC75DB-6F27-4B16-B910-9ED2872FE8CD}" destId="{2EDE5BB5-F9A4-483C-A73E-A7812F896448}" srcOrd="4" destOrd="0" presId="urn:microsoft.com/office/officeart/2008/layout/SquareAccentList"/>
    <dgm:cxn modelId="{6B853EE1-68B3-4AA4-9A53-E6CD5486E484}" type="presParOf" srcId="{2EDE5BB5-F9A4-483C-A73E-A7812F896448}" destId="{A46FC8B7-32C3-4AC6-A28E-34F4977FFFAF}" srcOrd="0" destOrd="0" presId="urn:microsoft.com/office/officeart/2008/layout/SquareAccentList"/>
    <dgm:cxn modelId="{92AF699F-E02F-47EA-A802-3E11864F37C4}" type="presParOf" srcId="{2EDE5BB5-F9A4-483C-A73E-A7812F896448}" destId="{D8741EF7-D547-4086-AE88-53B1E7755650}" srcOrd="1" destOrd="0" presId="urn:microsoft.com/office/officeart/2008/layout/SquareAccentList"/>
    <dgm:cxn modelId="{B93177D0-8BAE-4502-AD7B-1A0F63A73FB7}" type="presParOf" srcId="{0CAC75DB-6F27-4B16-B910-9ED2872FE8CD}" destId="{EEDAC6D8-F774-4BA5-8800-4CA99841D598}" srcOrd="5" destOrd="0" presId="urn:microsoft.com/office/officeart/2008/layout/SquareAccentList"/>
    <dgm:cxn modelId="{C4BC7B9C-5B82-4B68-9954-4F91317D18C0}" type="presParOf" srcId="{EEDAC6D8-F774-4BA5-8800-4CA99841D598}" destId="{D8741DAB-AD6D-41D7-804C-FDD77E782E90}" srcOrd="0" destOrd="0" presId="urn:microsoft.com/office/officeart/2008/layout/SquareAccentList"/>
    <dgm:cxn modelId="{5A9E83B0-81A8-4119-9907-2AAEC0647558}" type="presParOf" srcId="{EEDAC6D8-F774-4BA5-8800-4CA99841D598}" destId="{773FB2DD-FBB7-4C94-83BD-563E1C042EA1}"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C13067-2919-4C2A-B215-066415752BF3}" type="doc">
      <dgm:prSet loTypeId="urn:microsoft.com/office/officeart/2008/layout/AlternatingPictureBlocks" loCatId="list" qsTypeId="urn:microsoft.com/office/officeart/2005/8/quickstyle/simple3" qsCatId="simple" csTypeId="urn:microsoft.com/office/officeart/2005/8/colors/accent1_2" csCatId="accent1" phldr="1"/>
      <dgm:spPr/>
    </dgm:pt>
    <dgm:pt modelId="{76FE6E25-E4E0-459F-9F51-E11028D0D096}">
      <dgm:prSet phldrT="[Texto]"/>
      <dgm:spPr/>
      <dgm:t>
        <a:bodyPr/>
        <a:lstStyle/>
        <a:p>
          <a:r>
            <a:rPr lang="pt-PT" dirty="0" smtClean="0"/>
            <a:t>Despeje de obstáculos</a:t>
          </a:r>
        </a:p>
        <a:p>
          <a:r>
            <a:rPr lang="pt-PT" dirty="0" smtClean="0"/>
            <a:t>y suavizado de terreno</a:t>
          </a:r>
        </a:p>
      </dgm:t>
    </dgm:pt>
    <dgm:pt modelId="{A94EAE9C-8296-4CC0-AF76-28E91F2E07CA}" type="parTrans" cxnId="{4B241406-F01D-4F83-BF92-1667C007CA9A}">
      <dgm:prSet/>
      <dgm:spPr/>
      <dgm:t>
        <a:bodyPr/>
        <a:lstStyle/>
        <a:p>
          <a:endParaRPr lang="pt-PT"/>
        </a:p>
      </dgm:t>
    </dgm:pt>
    <dgm:pt modelId="{4164244E-BA1F-418A-97CC-DA70014FB4A4}" type="sibTrans" cxnId="{4B241406-F01D-4F83-BF92-1667C007CA9A}">
      <dgm:prSet/>
      <dgm:spPr/>
      <dgm:t>
        <a:bodyPr/>
        <a:lstStyle/>
        <a:p>
          <a:endParaRPr lang="pt-PT"/>
        </a:p>
      </dgm:t>
    </dgm:pt>
    <dgm:pt modelId="{4BBD5527-55DF-43EA-97C4-5B2511491E29}">
      <dgm:prSet phldrT="[Texto]"/>
      <dgm:spPr/>
      <dgm:t>
        <a:bodyPr/>
        <a:lstStyle/>
        <a:p>
          <a:r>
            <a:rPr lang="es-ES" dirty="0" smtClean="0"/>
            <a:t>Colocando la poda en</a:t>
          </a:r>
        </a:p>
        <a:p>
          <a:r>
            <a:rPr lang="es-ES" dirty="0" smtClean="0"/>
            <a:t>el eje de la plantación</a:t>
          </a:r>
          <a:endParaRPr lang="pt-PT" dirty="0" smtClean="0"/>
        </a:p>
      </dgm:t>
    </dgm:pt>
    <dgm:pt modelId="{17E6F9E5-6D7D-4D7F-B4C1-6F3D40772692}" type="parTrans" cxnId="{A6EF1844-8279-4A9A-AAD8-FD4E5402CE5C}">
      <dgm:prSet/>
      <dgm:spPr/>
      <dgm:t>
        <a:bodyPr/>
        <a:lstStyle/>
        <a:p>
          <a:endParaRPr lang="pt-PT"/>
        </a:p>
      </dgm:t>
    </dgm:pt>
    <dgm:pt modelId="{A5C0CF26-B0E9-4D19-9720-602AC963888D}" type="sibTrans" cxnId="{A6EF1844-8279-4A9A-AAD8-FD4E5402CE5C}">
      <dgm:prSet/>
      <dgm:spPr/>
      <dgm:t>
        <a:bodyPr/>
        <a:lstStyle/>
        <a:p>
          <a:endParaRPr lang="pt-PT"/>
        </a:p>
      </dgm:t>
    </dgm:pt>
    <dgm:pt modelId="{C4CCAC3B-F555-49D3-91AC-01F69C0D2ED5}">
      <dgm:prSet phldrT="[Texto]"/>
      <dgm:spPr/>
      <dgm:t>
        <a:bodyPr/>
        <a:lstStyle/>
        <a:p>
          <a:r>
            <a:rPr lang="es-ES" dirty="0" smtClean="0"/>
            <a:t>Mayor densidad de residuos, mayor rendimiento</a:t>
          </a:r>
          <a:endParaRPr lang="pt-PT" dirty="0" smtClean="0"/>
        </a:p>
      </dgm:t>
    </dgm:pt>
    <dgm:pt modelId="{67E1955D-3E29-4454-A4AD-77FA13164F88}" type="parTrans" cxnId="{7B7092A0-128A-4392-A2BC-23391CABC3EF}">
      <dgm:prSet/>
      <dgm:spPr/>
      <dgm:t>
        <a:bodyPr/>
        <a:lstStyle/>
        <a:p>
          <a:endParaRPr lang="pt-PT"/>
        </a:p>
      </dgm:t>
    </dgm:pt>
    <dgm:pt modelId="{B0866B06-7001-4FA1-896B-FDE254AD55D8}" type="sibTrans" cxnId="{7B7092A0-128A-4392-A2BC-23391CABC3EF}">
      <dgm:prSet/>
      <dgm:spPr/>
      <dgm:t>
        <a:bodyPr/>
        <a:lstStyle/>
        <a:p>
          <a:endParaRPr lang="pt-PT"/>
        </a:p>
      </dgm:t>
    </dgm:pt>
    <dgm:pt modelId="{0ADDDF4D-7405-4E07-B21D-DE03ED695CFC}">
      <dgm:prSet phldrT="[Texto]"/>
      <dgm:spPr/>
      <dgm:t>
        <a:bodyPr/>
        <a:lstStyle/>
        <a:p>
          <a:r>
            <a:rPr lang="es-ES" dirty="0" smtClean="0"/>
            <a:t>Ajuste del tamaño de rama al sistema de recolección</a:t>
          </a:r>
          <a:endParaRPr lang="pt-PT" dirty="0" smtClean="0"/>
        </a:p>
      </dgm:t>
    </dgm:pt>
    <dgm:pt modelId="{CC9B3F6B-FB4C-41D4-A6A1-D79C2F37E810}" type="parTrans" cxnId="{EE66F830-58D1-45CC-803B-FD143AEB157C}">
      <dgm:prSet/>
      <dgm:spPr/>
      <dgm:t>
        <a:bodyPr/>
        <a:lstStyle/>
        <a:p>
          <a:endParaRPr lang="pt-PT"/>
        </a:p>
      </dgm:t>
    </dgm:pt>
    <dgm:pt modelId="{78B4A01A-895F-4CCC-8E0B-A280B3BAE88A}" type="sibTrans" cxnId="{EE66F830-58D1-45CC-803B-FD143AEB157C}">
      <dgm:prSet/>
      <dgm:spPr/>
      <dgm:t>
        <a:bodyPr/>
        <a:lstStyle/>
        <a:p>
          <a:endParaRPr lang="pt-PT"/>
        </a:p>
      </dgm:t>
    </dgm:pt>
    <dgm:pt modelId="{87FFB839-689E-4E92-9891-C535D8F02C91}">
      <dgm:prSet phldrT="[Texto]"/>
      <dgm:spPr/>
      <dgm:t>
        <a:bodyPr/>
        <a:lstStyle/>
        <a:p>
          <a:r>
            <a:rPr lang="es-ES" dirty="0" smtClean="0"/>
            <a:t>Asociación entre pequeñas</a:t>
          </a:r>
        </a:p>
        <a:p>
          <a:r>
            <a:rPr lang="es-ES" dirty="0" smtClean="0"/>
            <a:t>granjas para maximizar</a:t>
          </a:r>
        </a:p>
        <a:p>
          <a:r>
            <a:rPr lang="es-ES" dirty="0" smtClean="0"/>
            <a:t>la escala</a:t>
          </a:r>
          <a:endParaRPr lang="pt-PT" dirty="0" smtClean="0"/>
        </a:p>
      </dgm:t>
    </dgm:pt>
    <dgm:pt modelId="{DC63B6A8-A65B-44B3-8F32-DB0127287410}" type="parTrans" cxnId="{07963F61-25B7-4369-9FDB-BEA288C873C4}">
      <dgm:prSet/>
      <dgm:spPr/>
      <dgm:t>
        <a:bodyPr/>
        <a:lstStyle/>
        <a:p>
          <a:endParaRPr lang="pt-PT"/>
        </a:p>
      </dgm:t>
    </dgm:pt>
    <dgm:pt modelId="{4E580A0D-3459-427C-9367-69EE80250A8F}" type="sibTrans" cxnId="{07963F61-25B7-4369-9FDB-BEA288C873C4}">
      <dgm:prSet/>
      <dgm:spPr/>
      <dgm:t>
        <a:bodyPr/>
        <a:lstStyle/>
        <a:p>
          <a:endParaRPr lang="pt-PT"/>
        </a:p>
      </dgm:t>
    </dgm:pt>
    <dgm:pt modelId="{F054193A-346F-488B-8CD8-CA6F8DF7A018}" type="pres">
      <dgm:prSet presAssocID="{E5C13067-2919-4C2A-B215-066415752BF3}" presName="linearFlow" presStyleCnt="0">
        <dgm:presLayoutVars>
          <dgm:dir/>
          <dgm:resizeHandles val="exact"/>
        </dgm:presLayoutVars>
      </dgm:prSet>
      <dgm:spPr/>
    </dgm:pt>
    <dgm:pt modelId="{167F48BB-047D-4377-81A3-9495E71222B3}" type="pres">
      <dgm:prSet presAssocID="{76FE6E25-E4E0-459F-9F51-E11028D0D096}" presName="comp" presStyleCnt="0"/>
      <dgm:spPr/>
    </dgm:pt>
    <dgm:pt modelId="{6FB16001-663C-4820-A314-F322054EDFE2}" type="pres">
      <dgm:prSet presAssocID="{76FE6E25-E4E0-459F-9F51-E11028D0D096}" presName="rect2" presStyleLbl="node1" presStyleIdx="0" presStyleCnt="5" custLinFactNeighborX="-98100" custLinFactNeighborY="63609">
        <dgm:presLayoutVars>
          <dgm:bulletEnabled val="1"/>
        </dgm:presLayoutVars>
      </dgm:prSet>
      <dgm:spPr/>
      <dgm:t>
        <a:bodyPr/>
        <a:lstStyle/>
        <a:p>
          <a:endParaRPr lang="pt-PT"/>
        </a:p>
      </dgm:t>
    </dgm:pt>
    <dgm:pt modelId="{69D7FCBC-C7E8-47A1-95E4-0C67162A7FBD}" type="pres">
      <dgm:prSet presAssocID="{76FE6E25-E4E0-459F-9F51-E11028D0D096}" presName="rect1" presStyleLbl="lnNode1" presStyleIdx="0" presStyleCnt="5" custLinFactX="-100000" custLinFactNeighborX="-123230" custLinFactNeighborY="6360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2000" r="-32000"/>
          </a:stretch>
        </a:blipFill>
      </dgm:spPr>
    </dgm:pt>
    <dgm:pt modelId="{D0922582-34AC-48AA-BF3A-96B94D69FD01}" type="pres">
      <dgm:prSet presAssocID="{4164244E-BA1F-418A-97CC-DA70014FB4A4}" presName="sibTrans" presStyleCnt="0"/>
      <dgm:spPr/>
    </dgm:pt>
    <dgm:pt modelId="{07A363B4-FF37-4991-8429-DD139F148231}" type="pres">
      <dgm:prSet presAssocID="{4BBD5527-55DF-43EA-97C4-5B2511491E29}" presName="comp" presStyleCnt="0"/>
      <dgm:spPr/>
    </dgm:pt>
    <dgm:pt modelId="{BB57D54E-8A07-4A6F-ABF1-EA55A986160C}" type="pres">
      <dgm:prSet presAssocID="{4BBD5527-55DF-43EA-97C4-5B2511491E29}" presName="rect2" presStyleLbl="node1" presStyleIdx="1" presStyleCnt="5" custLinFactNeighborX="57267" custLinFactNeighborY="2940">
        <dgm:presLayoutVars>
          <dgm:bulletEnabled val="1"/>
        </dgm:presLayoutVars>
      </dgm:prSet>
      <dgm:spPr/>
      <dgm:t>
        <a:bodyPr/>
        <a:lstStyle/>
        <a:p>
          <a:endParaRPr lang="pt-PT"/>
        </a:p>
      </dgm:t>
    </dgm:pt>
    <dgm:pt modelId="{E3BC6FC7-119E-46E9-BC2D-AD8E3B67F310}" type="pres">
      <dgm:prSet presAssocID="{4BBD5527-55DF-43EA-97C4-5B2511491E29}" presName="rect1" presStyleLbl="lnNode1" presStyleIdx="1" presStyleCnt="5" custLinFactX="27894" custLinFactNeighborX="100000" custLinFactNeighborY="2940"/>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004185B1-BE32-46C2-8580-64678ED07E49}" type="pres">
      <dgm:prSet presAssocID="{A5C0CF26-B0E9-4D19-9720-602AC963888D}" presName="sibTrans" presStyleCnt="0"/>
      <dgm:spPr/>
    </dgm:pt>
    <dgm:pt modelId="{E822077A-DD76-42C0-AE07-3B2C913D447C}" type="pres">
      <dgm:prSet presAssocID="{0ADDDF4D-7405-4E07-B21D-DE03ED695CFC}" presName="comp" presStyleCnt="0"/>
      <dgm:spPr/>
    </dgm:pt>
    <dgm:pt modelId="{0DFEAF75-DE02-48C3-B25D-41E3315CF77E}" type="pres">
      <dgm:prSet presAssocID="{0ADDDF4D-7405-4E07-B21D-DE03ED695CFC}" presName="rect2" presStyleLbl="node1" presStyleIdx="2" presStyleCnt="5" custLinFactNeighborX="-97908" custLinFactNeighborY="-51287">
        <dgm:presLayoutVars>
          <dgm:bulletEnabled val="1"/>
        </dgm:presLayoutVars>
      </dgm:prSet>
      <dgm:spPr/>
      <dgm:t>
        <a:bodyPr/>
        <a:lstStyle/>
        <a:p>
          <a:endParaRPr lang="pt-PT"/>
        </a:p>
      </dgm:t>
    </dgm:pt>
    <dgm:pt modelId="{9A562B79-9755-4156-8126-6A0063F388C6}" type="pres">
      <dgm:prSet presAssocID="{0ADDDF4D-7405-4E07-B21D-DE03ED695CFC}" presName="rect1" presStyleLbl="lnNode1" presStyleIdx="2" presStyleCnt="5" custLinFactX="-100000" custLinFactNeighborX="-124573" custLinFactNeighborY="-5075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52A1A42E-9B47-4523-9997-2AE2CD7648D8}" type="pres">
      <dgm:prSet presAssocID="{78B4A01A-895F-4CCC-8E0B-A280B3BAE88A}" presName="sibTrans" presStyleCnt="0"/>
      <dgm:spPr/>
    </dgm:pt>
    <dgm:pt modelId="{E5C1985A-6247-4415-986B-9A212054A21D}" type="pres">
      <dgm:prSet presAssocID="{87FFB839-689E-4E92-9891-C535D8F02C91}" presName="comp" presStyleCnt="0"/>
      <dgm:spPr/>
    </dgm:pt>
    <dgm:pt modelId="{DDB0979E-9AAA-4E0D-920F-AB701D0BC88F}" type="pres">
      <dgm:prSet presAssocID="{87FFB839-689E-4E92-9891-C535D8F02C91}" presName="rect2" presStyleLbl="node1" presStyleIdx="3" presStyleCnt="5" custLinFactY="-4440" custLinFactNeighborX="57267" custLinFactNeighborY="-100000">
        <dgm:presLayoutVars>
          <dgm:bulletEnabled val="1"/>
        </dgm:presLayoutVars>
      </dgm:prSet>
      <dgm:spPr/>
      <dgm:t>
        <a:bodyPr/>
        <a:lstStyle/>
        <a:p>
          <a:endParaRPr lang="pt-PT"/>
        </a:p>
      </dgm:t>
    </dgm:pt>
    <dgm:pt modelId="{55CE5992-7B13-45BD-893B-DBDACCF9DC86}" type="pres">
      <dgm:prSet presAssocID="{87FFB839-689E-4E92-9891-C535D8F02C91}" presName="rect1" presStyleLbl="lnNode1" presStyleIdx="3" presStyleCnt="5" custLinFactX="26583" custLinFactY="-4440" custLinFactNeighborX="100000" custLinFactNeighborY="-10000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0000" b="-10000"/>
          </a:stretch>
        </a:blipFill>
      </dgm:spPr>
    </dgm:pt>
    <dgm:pt modelId="{BD0202B3-AE12-4EA3-A695-7F3298BA499F}" type="pres">
      <dgm:prSet presAssocID="{4E580A0D-3459-427C-9367-69EE80250A8F}" presName="sibTrans" presStyleCnt="0"/>
      <dgm:spPr/>
    </dgm:pt>
    <dgm:pt modelId="{3F9FAFFA-5D70-42B3-93F5-8400746646CA}" type="pres">
      <dgm:prSet presAssocID="{C4CCAC3B-F555-49D3-91AC-01F69C0D2ED5}" presName="comp" presStyleCnt="0"/>
      <dgm:spPr/>
    </dgm:pt>
    <dgm:pt modelId="{6B858D14-7AC3-42A8-A880-E92A5172DB73}" type="pres">
      <dgm:prSet presAssocID="{C4CCAC3B-F555-49D3-91AC-01F69C0D2ED5}" presName="rect2" presStyleLbl="node1" presStyleIdx="4" presStyleCnt="5" custLinFactY="-65109" custLinFactNeighborX="-97596" custLinFactNeighborY="-100000">
        <dgm:presLayoutVars>
          <dgm:bulletEnabled val="1"/>
        </dgm:presLayoutVars>
      </dgm:prSet>
      <dgm:spPr/>
      <dgm:t>
        <a:bodyPr/>
        <a:lstStyle/>
        <a:p>
          <a:endParaRPr lang="pt-PT"/>
        </a:p>
      </dgm:t>
    </dgm:pt>
    <dgm:pt modelId="{7210E142-1793-4C5A-BE43-8D5BDA456846}" type="pres">
      <dgm:prSet presAssocID="{C4CCAC3B-F555-49D3-91AC-01F69C0D2ED5}" presName="rect1" presStyleLbl="lnNode1" presStyleIdx="4" presStyleCnt="5" custLinFactX="-100000" custLinFactY="-65109" custLinFactNeighborX="-123870" custLinFactNeighborY="-100000"/>
      <dgm:spPr>
        <a:blipFill>
          <a:blip xmlns:r="http://schemas.openxmlformats.org/officeDocument/2006/relationships" r:embed="rId5">
            <a:extLst>
              <a:ext uri="{28A0092B-C50C-407E-A947-70E740481C1C}">
                <a14:useLocalDpi xmlns:a14="http://schemas.microsoft.com/office/drawing/2010/main" val="0"/>
              </a:ext>
            </a:extLst>
          </a:blip>
          <a:srcRect/>
          <a:stretch>
            <a:fillRect l="-30000" r="-30000"/>
          </a:stretch>
        </a:blipFill>
      </dgm:spPr>
    </dgm:pt>
  </dgm:ptLst>
  <dgm:cxnLst>
    <dgm:cxn modelId="{AE9C7232-A894-4A11-A53F-7263A6A9E08E}" type="presOf" srcId="{0ADDDF4D-7405-4E07-B21D-DE03ED695CFC}" destId="{0DFEAF75-DE02-48C3-B25D-41E3315CF77E}" srcOrd="0" destOrd="0" presId="urn:microsoft.com/office/officeart/2008/layout/AlternatingPictureBlocks"/>
    <dgm:cxn modelId="{1D88E290-BA9D-4277-81E6-748861D61DED}" type="presOf" srcId="{76FE6E25-E4E0-459F-9F51-E11028D0D096}" destId="{6FB16001-663C-4820-A314-F322054EDFE2}" srcOrd="0" destOrd="0" presId="urn:microsoft.com/office/officeart/2008/layout/AlternatingPictureBlocks"/>
    <dgm:cxn modelId="{D3D7B09F-7A74-432A-AE16-73E7FAE63B73}" type="presOf" srcId="{C4CCAC3B-F555-49D3-91AC-01F69C0D2ED5}" destId="{6B858D14-7AC3-42A8-A880-E92A5172DB73}" srcOrd="0" destOrd="0" presId="urn:microsoft.com/office/officeart/2008/layout/AlternatingPictureBlocks"/>
    <dgm:cxn modelId="{7B7092A0-128A-4392-A2BC-23391CABC3EF}" srcId="{E5C13067-2919-4C2A-B215-066415752BF3}" destId="{C4CCAC3B-F555-49D3-91AC-01F69C0D2ED5}" srcOrd="4" destOrd="0" parTransId="{67E1955D-3E29-4454-A4AD-77FA13164F88}" sibTransId="{B0866B06-7001-4FA1-896B-FDE254AD55D8}"/>
    <dgm:cxn modelId="{4B241406-F01D-4F83-BF92-1667C007CA9A}" srcId="{E5C13067-2919-4C2A-B215-066415752BF3}" destId="{76FE6E25-E4E0-459F-9F51-E11028D0D096}" srcOrd="0" destOrd="0" parTransId="{A94EAE9C-8296-4CC0-AF76-28E91F2E07CA}" sibTransId="{4164244E-BA1F-418A-97CC-DA70014FB4A4}"/>
    <dgm:cxn modelId="{55AFF0E9-A5D9-4B49-AB9A-790A5AE04636}" type="presOf" srcId="{87FFB839-689E-4E92-9891-C535D8F02C91}" destId="{DDB0979E-9AAA-4E0D-920F-AB701D0BC88F}" srcOrd="0" destOrd="0" presId="urn:microsoft.com/office/officeart/2008/layout/AlternatingPictureBlocks"/>
    <dgm:cxn modelId="{EE66F830-58D1-45CC-803B-FD143AEB157C}" srcId="{E5C13067-2919-4C2A-B215-066415752BF3}" destId="{0ADDDF4D-7405-4E07-B21D-DE03ED695CFC}" srcOrd="2" destOrd="0" parTransId="{CC9B3F6B-FB4C-41D4-A6A1-D79C2F37E810}" sibTransId="{78B4A01A-895F-4CCC-8E0B-A280B3BAE88A}"/>
    <dgm:cxn modelId="{A6EF1844-8279-4A9A-AAD8-FD4E5402CE5C}" srcId="{E5C13067-2919-4C2A-B215-066415752BF3}" destId="{4BBD5527-55DF-43EA-97C4-5B2511491E29}" srcOrd="1" destOrd="0" parTransId="{17E6F9E5-6D7D-4D7F-B4C1-6F3D40772692}" sibTransId="{A5C0CF26-B0E9-4D19-9720-602AC963888D}"/>
    <dgm:cxn modelId="{E4D111C8-A13C-49D0-869F-B2513CC0D73E}" type="presOf" srcId="{E5C13067-2919-4C2A-B215-066415752BF3}" destId="{F054193A-346F-488B-8CD8-CA6F8DF7A018}" srcOrd="0" destOrd="0" presId="urn:microsoft.com/office/officeart/2008/layout/AlternatingPictureBlocks"/>
    <dgm:cxn modelId="{849A4D4A-E8EA-4D7E-84D6-AC6B38521B48}" type="presOf" srcId="{4BBD5527-55DF-43EA-97C4-5B2511491E29}" destId="{BB57D54E-8A07-4A6F-ABF1-EA55A986160C}" srcOrd="0" destOrd="0" presId="urn:microsoft.com/office/officeart/2008/layout/AlternatingPictureBlocks"/>
    <dgm:cxn modelId="{07963F61-25B7-4369-9FDB-BEA288C873C4}" srcId="{E5C13067-2919-4C2A-B215-066415752BF3}" destId="{87FFB839-689E-4E92-9891-C535D8F02C91}" srcOrd="3" destOrd="0" parTransId="{DC63B6A8-A65B-44B3-8F32-DB0127287410}" sibTransId="{4E580A0D-3459-427C-9367-69EE80250A8F}"/>
    <dgm:cxn modelId="{2CDDD57B-2ACE-4BC1-A01F-8015F30F0AE1}" type="presParOf" srcId="{F054193A-346F-488B-8CD8-CA6F8DF7A018}" destId="{167F48BB-047D-4377-81A3-9495E71222B3}" srcOrd="0" destOrd="0" presId="urn:microsoft.com/office/officeart/2008/layout/AlternatingPictureBlocks"/>
    <dgm:cxn modelId="{0CEDC257-D607-42B2-AE1E-B3B54B9CB18F}" type="presParOf" srcId="{167F48BB-047D-4377-81A3-9495E71222B3}" destId="{6FB16001-663C-4820-A314-F322054EDFE2}" srcOrd="0" destOrd="0" presId="urn:microsoft.com/office/officeart/2008/layout/AlternatingPictureBlocks"/>
    <dgm:cxn modelId="{D63C6EE9-6D4E-4642-A67E-C7F9A9485F41}" type="presParOf" srcId="{167F48BB-047D-4377-81A3-9495E71222B3}" destId="{69D7FCBC-C7E8-47A1-95E4-0C67162A7FBD}" srcOrd="1" destOrd="0" presId="urn:microsoft.com/office/officeart/2008/layout/AlternatingPictureBlocks"/>
    <dgm:cxn modelId="{8E59CFDD-551A-4C06-B66A-5958B7611532}" type="presParOf" srcId="{F054193A-346F-488B-8CD8-CA6F8DF7A018}" destId="{D0922582-34AC-48AA-BF3A-96B94D69FD01}" srcOrd="1" destOrd="0" presId="urn:microsoft.com/office/officeart/2008/layout/AlternatingPictureBlocks"/>
    <dgm:cxn modelId="{29E3D84B-19EF-4D3B-A794-F63BD152A79E}" type="presParOf" srcId="{F054193A-346F-488B-8CD8-CA6F8DF7A018}" destId="{07A363B4-FF37-4991-8429-DD139F148231}" srcOrd="2" destOrd="0" presId="urn:microsoft.com/office/officeart/2008/layout/AlternatingPictureBlocks"/>
    <dgm:cxn modelId="{7553D37F-3347-44D5-A61F-531213C12967}" type="presParOf" srcId="{07A363B4-FF37-4991-8429-DD139F148231}" destId="{BB57D54E-8A07-4A6F-ABF1-EA55A986160C}" srcOrd="0" destOrd="0" presId="urn:microsoft.com/office/officeart/2008/layout/AlternatingPictureBlocks"/>
    <dgm:cxn modelId="{F8D571EF-9A2D-4A0D-ACBC-939DE74E2864}" type="presParOf" srcId="{07A363B4-FF37-4991-8429-DD139F148231}" destId="{E3BC6FC7-119E-46E9-BC2D-AD8E3B67F310}" srcOrd="1" destOrd="0" presId="urn:microsoft.com/office/officeart/2008/layout/AlternatingPictureBlocks"/>
    <dgm:cxn modelId="{94A7778B-ADA6-406E-8545-24628CAF1245}" type="presParOf" srcId="{F054193A-346F-488B-8CD8-CA6F8DF7A018}" destId="{004185B1-BE32-46C2-8580-64678ED07E49}" srcOrd="3" destOrd="0" presId="urn:microsoft.com/office/officeart/2008/layout/AlternatingPictureBlocks"/>
    <dgm:cxn modelId="{434B0376-D610-47C9-91A4-67B9A6AA6DA3}" type="presParOf" srcId="{F054193A-346F-488B-8CD8-CA6F8DF7A018}" destId="{E822077A-DD76-42C0-AE07-3B2C913D447C}" srcOrd="4" destOrd="0" presId="urn:microsoft.com/office/officeart/2008/layout/AlternatingPictureBlocks"/>
    <dgm:cxn modelId="{FC4805F5-F25C-498F-BC18-4225A720AFBB}" type="presParOf" srcId="{E822077A-DD76-42C0-AE07-3B2C913D447C}" destId="{0DFEAF75-DE02-48C3-B25D-41E3315CF77E}" srcOrd="0" destOrd="0" presId="urn:microsoft.com/office/officeart/2008/layout/AlternatingPictureBlocks"/>
    <dgm:cxn modelId="{F4B00B0E-9A55-4D8C-B986-35D48545AF70}" type="presParOf" srcId="{E822077A-DD76-42C0-AE07-3B2C913D447C}" destId="{9A562B79-9755-4156-8126-6A0063F388C6}" srcOrd="1" destOrd="0" presId="urn:microsoft.com/office/officeart/2008/layout/AlternatingPictureBlocks"/>
    <dgm:cxn modelId="{5CFAABBB-33F7-4651-BE7A-056AF6F9529B}" type="presParOf" srcId="{F054193A-346F-488B-8CD8-CA6F8DF7A018}" destId="{52A1A42E-9B47-4523-9997-2AE2CD7648D8}" srcOrd="5" destOrd="0" presId="urn:microsoft.com/office/officeart/2008/layout/AlternatingPictureBlocks"/>
    <dgm:cxn modelId="{B3B0B8B0-D13D-4C98-AAE8-AC7A41CFB5CF}" type="presParOf" srcId="{F054193A-346F-488B-8CD8-CA6F8DF7A018}" destId="{E5C1985A-6247-4415-986B-9A212054A21D}" srcOrd="6" destOrd="0" presId="urn:microsoft.com/office/officeart/2008/layout/AlternatingPictureBlocks"/>
    <dgm:cxn modelId="{4DC4AB19-D71F-4BBC-B7C8-A4D617FD517C}" type="presParOf" srcId="{E5C1985A-6247-4415-986B-9A212054A21D}" destId="{DDB0979E-9AAA-4E0D-920F-AB701D0BC88F}" srcOrd="0" destOrd="0" presId="urn:microsoft.com/office/officeart/2008/layout/AlternatingPictureBlocks"/>
    <dgm:cxn modelId="{BDC2DC14-D4BF-4A19-A154-0E39A3B21434}" type="presParOf" srcId="{E5C1985A-6247-4415-986B-9A212054A21D}" destId="{55CE5992-7B13-45BD-893B-DBDACCF9DC86}" srcOrd="1" destOrd="0" presId="urn:microsoft.com/office/officeart/2008/layout/AlternatingPictureBlocks"/>
    <dgm:cxn modelId="{E2D47F40-556E-4859-8CB7-029156D2EA35}" type="presParOf" srcId="{F054193A-346F-488B-8CD8-CA6F8DF7A018}" destId="{BD0202B3-AE12-4EA3-A695-7F3298BA499F}" srcOrd="7" destOrd="0" presId="urn:microsoft.com/office/officeart/2008/layout/AlternatingPictureBlocks"/>
    <dgm:cxn modelId="{57C1B288-CDA4-4BAB-A950-CF7C02B71E39}" type="presParOf" srcId="{F054193A-346F-488B-8CD8-CA6F8DF7A018}" destId="{3F9FAFFA-5D70-42B3-93F5-8400746646CA}" srcOrd="8" destOrd="0" presId="urn:microsoft.com/office/officeart/2008/layout/AlternatingPictureBlocks"/>
    <dgm:cxn modelId="{B064D303-2A01-4CB4-85D8-ED0CF669716A}" type="presParOf" srcId="{3F9FAFFA-5D70-42B3-93F5-8400746646CA}" destId="{6B858D14-7AC3-42A8-A880-E92A5172DB73}" srcOrd="0" destOrd="0" presId="urn:microsoft.com/office/officeart/2008/layout/AlternatingPictureBlocks"/>
    <dgm:cxn modelId="{D89AA343-1652-42C3-9CA0-99967CA7FD3C}" type="presParOf" srcId="{3F9FAFFA-5D70-42B3-93F5-8400746646CA}" destId="{7210E142-1793-4C5A-BE43-8D5BDA456846}"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B3060E-CFE7-41C4-A9DB-F0624FA92206}" type="doc">
      <dgm:prSet loTypeId="urn:microsoft.com/office/officeart/2005/8/layout/vList4#7" loCatId="list" qsTypeId="urn:microsoft.com/office/officeart/2005/8/quickstyle/simple3" qsCatId="simple" csTypeId="urn:microsoft.com/office/officeart/2005/8/colors/accent1_2" csCatId="accent1" phldr="1"/>
      <dgm:spPr/>
      <dgm:t>
        <a:bodyPr/>
        <a:lstStyle/>
        <a:p>
          <a:endParaRPr lang="pt-PT"/>
        </a:p>
      </dgm:t>
    </dgm:pt>
    <dgm:pt modelId="{06EA4500-90F5-4E7C-99E5-06BCEA473AD0}">
      <dgm:prSet phldrT="[Texto]" custT="1"/>
      <dgm:spPr/>
      <dgm:t>
        <a:bodyPr anchor="ctr"/>
        <a:lstStyle/>
        <a:p>
          <a:r>
            <a:rPr lang="es-ES" sz="1200" dirty="0">
              <a:latin typeface="+mn-lt"/>
              <a:ea typeface="Open Sans" panose="020B0606030504020204" pitchFamily="34" charset="0"/>
              <a:cs typeface="Open Sans" panose="020B0606030504020204" pitchFamily="34" charset="0"/>
            </a:rPr>
            <a:t>Cumplir con las recomendaciones del fabricante</a:t>
          </a:r>
          <a:endParaRPr lang="pt-PT" sz="1200" dirty="0">
            <a:latin typeface="+mn-lt"/>
            <a:ea typeface="Open Sans" panose="020B0606030504020204" pitchFamily="34" charset="0"/>
            <a:cs typeface="Open Sans" panose="020B0606030504020204" pitchFamily="34" charset="0"/>
          </a:endParaRPr>
        </a:p>
      </dgm:t>
    </dgm:pt>
    <dgm:pt modelId="{A7925E7F-F091-43AB-BA1C-C56B89EC6EFD}" type="parTrans" cxnId="{84B18D84-2001-4277-96DC-D7416DC03F0A}">
      <dgm:prSet/>
      <dgm:spPr/>
      <dgm:t>
        <a:bodyPr/>
        <a:lstStyle/>
        <a:p>
          <a:endParaRPr lang="pt-PT"/>
        </a:p>
      </dgm:t>
    </dgm:pt>
    <dgm:pt modelId="{F97613A6-C279-40DF-BC2A-C8C98595D8E4}" type="sibTrans" cxnId="{84B18D84-2001-4277-96DC-D7416DC03F0A}">
      <dgm:prSet/>
      <dgm:spPr/>
      <dgm:t>
        <a:bodyPr/>
        <a:lstStyle/>
        <a:p>
          <a:endParaRPr lang="pt-PT"/>
        </a:p>
      </dgm:t>
    </dgm:pt>
    <dgm:pt modelId="{FFFD08FF-2C94-44B7-A9EF-CCBEBBA1C875}">
      <dgm:prSet phldrT="[Texto]"/>
      <dgm:spPr/>
      <dgm:t>
        <a:bodyPr anchor="ctr"/>
        <a:lstStyle/>
        <a:p>
          <a:r>
            <a:rPr lang="es-ES" sz="1200" dirty="0">
              <a:latin typeface="+mn-lt"/>
              <a:ea typeface="Open Sans" panose="020B0606030504020204" pitchFamily="34" charset="0"/>
              <a:cs typeface="Open Sans" panose="020B0606030504020204" pitchFamily="34" charset="0"/>
            </a:rPr>
            <a:t>Equipos de dimensiones y características adecuados para el terreno</a:t>
          </a:r>
          <a:r>
            <a:rPr lang="pt-PT" sz="1200" dirty="0">
              <a:latin typeface="+mn-lt"/>
              <a:ea typeface="Open Sans" panose="020B0606030504020204" pitchFamily="34" charset="0"/>
              <a:cs typeface="Open Sans" panose="020B0606030504020204" pitchFamily="34" charset="0"/>
            </a:rPr>
            <a:t>	</a:t>
          </a:r>
        </a:p>
      </dgm:t>
    </dgm:pt>
    <dgm:pt modelId="{2FF465A9-6E8C-4B28-86CB-A2DBEA04D2CA}" type="parTrans" cxnId="{4A0F7667-F45C-4BA2-9B9A-00D962DAA9C7}">
      <dgm:prSet/>
      <dgm:spPr/>
      <dgm:t>
        <a:bodyPr/>
        <a:lstStyle/>
        <a:p>
          <a:endParaRPr lang="pt-PT"/>
        </a:p>
      </dgm:t>
    </dgm:pt>
    <dgm:pt modelId="{BF25F329-FBBD-443F-9240-22959E50387E}" type="sibTrans" cxnId="{4A0F7667-F45C-4BA2-9B9A-00D962DAA9C7}">
      <dgm:prSet/>
      <dgm:spPr/>
      <dgm:t>
        <a:bodyPr/>
        <a:lstStyle/>
        <a:p>
          <a:endParaRPr lang="pt-PT"/>
        </a:p>
      </dgm:t>
    </dgm:pt>
    <dgm:pt modelId="{A29F36F4-237F-4D23-9FCA-AF5AAE8760C6}">
      <dgm:prSet phldrT="[Texto]" custT="1"/>
      <dgm:spPr/>
      <dgm:t>
        <a:bodyPr/>
        <a:lstStyle/>
        <a:p>
          <a:pPr algn="just"/>
          <a:r>
            <a:rPr lang="es-ES" sz="1200" dirty="0">
              <a:latin typeface="+mn-lt"/>
              <a:ea typeface="Open Sans" panose="020B0606030504020204" pitchFamily="34" charset="0"/>
              <a:cs typeface="Open Sans" panose="020B0606030504020204" pitchFamily="34" charset="0"/>
            </a:rPr>
            <a:t>El sistema debe configurarse a una altura de unas pocos centímetros sobre el suelo</a:t>
          </a:r>
        </a:p>
        <a:p>
          <a:pPr algn="just"/>
          <a:r>
            <a:rPr lang="pt-PT" sz="700" dirty="0">
              <a:latin typeface="+mn-lt"/>
              <a:ea typeface="Open Sans" panose="020B0606030504020204" pitchFamily="34" charset="0"/>
              <a:cs typeface="Calibri"/>
            </a:rPr>
            <a:t>● </a:t>
          </a:r>
          <a:r>
            <a:rPr lang="es-ES" sz="1000" dirty="0">
              <a:latin typeface="+mn-lt"/>
              <a:ea typeface="Open Sans" panose="020B0606030504020204" pitchFamily="34" charset="0"/>
              <a:cs typeface="Open Sans" panose="020B0606030504020204" pitchFamily="34" charset="0"/>
            </a:rPr>
            <a:t>Minimiza la recolección de suelo inerte</a:t>
          </a:r>
          <a:endParaRPr lang="pt-PT" sz="1000" dirty="0">
            <a:latin typeface="+mn-lt"/>
            <a:ea typeface="Open Sans" panose="020B0606030504020204" pitchFamily="34" charset="0"/>
            <a:cs typeface="Open Sans" panose="020B0606030504020204" pitchFamily="34" charset="0"/>
          </a:endParaRPr>
        </a:p>
      </dgm:t>
    </dgm:pt>
    <dgm:pt modelId="{4253B294-19FC-4EFC-A32F-7A329D4570B7}" type="parTrans" cxnId="{28955A73-E0FA-4E80-8887-5C0FB775CEA9}">
      <dgm:prSet/>
      <dgm:spPr/>
      <dgm:t>
        <a:bodyPr/>
        <a:lstStyle/>
        <a:p>
          <a:endParaRPr lang="pt-PT"/>
        </a:p>
      </dgm:t>
    </dgm:pt>
    <dgm:pt modelId="{BEAE90E4-66DB-43DB-BF16-397B89E751CF}" type="sibTrans" cxnId="{28955A73-E0FA-4E80-8887-5C0FB775CEA9}">
      <dgm:prSet/>
      <dgm:spPr/>
      <dgm:t>
        <a:bodyPr/>
        <a:lstStyle/>
        <a:p>
          <a:endParaRPr lang="pt-PT"/>
        </a:p>
      </dgm:t>
    </dgm:pt>
    <dgm:pt modelId="{788396B0-5B5C-4E8F-9D8C-E4C1BF7622B8}">
      <dgm:prSet phldrT="[Texto]" custT="1"/>
      <dgm:spPr/>
      <dgm:t>
        <a:bodyPr anchor="ctr"/>
        <a:lstStyle/>
        <a:p>
          <a:pPr algn="l"/>
          <a:r>
            <a:rPr lang="es-ES" sz="1200" dirty="0">
              <a:latin typeface="+mn-lt"/>
              <a:ea typeface="Open Sans" panose="020B0606030504020204" pitchFamily="34" charset="0"/>
              <a:cs typeface="Open Sans" panose="020B0606030504020204" pitchFamily="34" charset="0"/>
            </a:rPr>
            <a:t>La recolección debe hacerse inmediatamente después de la poda</a:t>
          </a:r>
          <a:endParaRPr lang="pt-PT" sz="1200" dirty="0">
            <a:latin typeface="+mn-lt"/>
            <a:ea typeface="Open Sans" panose="020B0606030504020204" pitchFamily="34" charset="0"/>
            <a:cs typeface="Open Sans" panose="020B0606030504020204" pitchFamily="34" charset="0"/>
          </a:endParaRPr>
        </a:p>
      </dgm:t>
    </dgm:pt>
    <dgm:pt modelId="{48F6F14A-4E0E-4755-91F1-7AAABAB76611}" type="parTrans" cxnId="{20E54355-8912-4AEA-90A4-23F561A578D5}">
      <dgm:prSet/>
      <dgm:spPr/>
      <dgm:t>
        <a:bodyPr/>
        <a:lstStyle/>
        <a:p>
          <a:endParaRPr lang="pt-PT"/>
        </a:p>
      </dgm:t>
    </dgm:pt>
    <dgm:pt modelId="{EFFB7B61-F4E3-4546-94F2-37249F5720BA}" type="sibTrans" cxnId="{20E54355-8912-4AEA-90A4-23F561A578D5}">
      <dgm:prSet/>
      <dgm:spPr/>
      <dgm:t>
        <a:bodyPr/>
        <a:lstStyle/>
        <a:p>
          <a:endParaRPr lang="pt-PT"/>
        </a:p>
      </dgm:t>
    </dgm:pt>
    <dgm:pt modelId="{3AA47C80-D1C3-4889-87DA-62A11C035724}">
      <dgm:prSet custT="1"/>
      <dgm:spPr/>
      <dgm:t>
        <a:bodyPr anchor="ctr"/>
        <a:lstStyle/>
        <a:p>
          <a:pPr algn="just"/>
          <a:r>
            <a:rPr lang="pt-PT" sz="1000" dirty="0">
              <a:latin typeface="+mn-lt"/>
              <a:ea typeface="Open Sans" panose="020B0606030504020204" pitchFamily="34" charset="0"/>
              <a:cs typeface="Open Sans" panose="020B0606030504020204" pitchFamily="34" charset="0"/>
            </a:rPr>
            <a:t>Material más </a:t>
          </a:r>
          <a:r>
            <a:rPr lang="pt-PT" sz="1000" dirty="0" err="1">
              <a:latin typeface="+mn-lt"/>
              <a:ea typeface="Open Sans" panose="020B0606030504020204" pitchFamily="34" charset="0"/>
              <a:cs typeface="Open Sans" panose="020B0606030504020204" pitchFamily="34" charset="0"/>
            </a:rPr>
            <a:t>flexible</a:t>
          </a:r>
          <a:endParaRPr lang="pt-PT" sz="1000" dirty="0">
            <a:latin typeface="+mn-lt"/>
            <a:ea typeface="Open Sans" panose="020B0606030504020204" pitchFamily="34" charset="0"/>
            <a:cs typeface="Open Sans" panose="020B0606030504020204" pitchFamily="34" charset="0"/>
          </a:endParaRPr>
        </a:p>
      </dgm:t>
    </dgm:pt>
    <dgm:pt modelId="{7C0C6387-B8E0-4E0C-B464-499112F67875}" type="parTrans" cxnId="{B63ABB6A-A76D-4E73-BD63-004247A97CF6}">
      <dgm:prSet/>
      <dgm:spPr/>
      <dgm:t>
        <a:bodyPr/>
        <a:lstStyle/>
        <a:p>
          <a:endParaRPr lang="pt-PT"/>
        </a:p>
      </dgm:t>
    </dgm:pt>
    <dgm:pt modelId="{8ECBEBEE-9B3D-4687-8E6C-C8BAE9257307}" type="sibTrans" cxnId="{B63ABB6A-A76D-4E73-BD63-004247A97CF6}">
      <dgm:prSet/>
      <dgm:spPr/>
      <dgm:t>
        <a:bodyPr/>
        <a:lstStyle/>
        <a:p>
          <a:endParaRPr lang="pt-PT"/>
        </a:p>
      </dgm:t>
    </dgm:pt>
    <dgm:pt modelId="{179FD616-2253-43CF-90DD-BA4B16FFFDF9}">
      <dgm:prSet phldrT="[Texto]" custT="1"/>
      <dgm:spPr/>
      <dgm:t>
        <a:bodyPr anchor="ctr"/>
        <a:lstStyle/>
        <a:p>
          <a:r>
            <a:rPr lang="pt-PT" sz="1000" dirty="0">
              <a:latin typeface="+mn-lt"/>
              <a:ea typeface="Open Sans" panose="020B0606030504020204" pitchFamily="34" charset="0"/>
              <a:cs typeface="Open Sans" panose="020B0606030504020204" pitchFamily="34" charset="0"/>
            </a:rPr>
            <a:t> </a:t>
          </a:r>
          <a:r>
            <a:rPr lang="es-ES" sz="900" dirty="0">
              <a:latin typeface="+mn-lt"/>
              <a:ea typeface="Open Sans" panose="020B0606030504020204" pitchFamily="34" charset="0"/>
              <a:cs typeface="Open Sans" panose="020B0606030504020204" pitchFamily="34" charset="0"/>
            </a:rPr>
            <a:t>Realizar grandes maniobras disminuye la viabilidad de la colección.</a:t>
          </a:r>
          <a:endParaRPr lang="pt-PT" sz="900" dirty="0">
            <a:latin typeface="+mn-lt"/>
            <a:ea typeface="Open Sans" panose="020B0606030504020204" pitchFamily="34" charset="0"/>
            <a:cs typeface="Open Sans" panose="020B0606030504020204" pitchFamily="34" charset="0"/>
          </a:endParaRPr>
        </a:p>
      </dgm:t>
    </dgm:pt>
    <dgm:pt modelId="{E8197B4E-A3C0-4B9D-A3E6-93D308BA2E28}" type="sibTrans" cxnId="{5241CA77-E8A4-4AE5-9C06-772FA0B7BB7F}">
      <dgm:prSet/>
      <dgm:spPr/>
      <dgm:t>
        <a:bodyPr/>
        <a:lstStyle/>
        <a:p>
          <a:endParaRPr lang="pt-PT"/>
        </a:p>
      </dgm:t>
    </dgm:pt>
    <dgm:pt modelId="{002C7871-CC45-42B2-B85D-7C3ADC1D612D}" type="parTrans" cxnId="{5241CA77-E8A4-4AE5-9C06-772FA0B7BB7F}">
      <dgm:prSet/>
      <dgm:spPr/>
      <dgm:t>
        <a:bodyPr/>
        <a:lstStyle/>
        <a:p>
          <a:endParaRPr lang="pt-PT"/>
        </a:p>
      </dgm:t>
    </dgm:pt>
    <dgm:pt modelId="{F2B6D969-004A-4535-8BAF-4BF6A9C5C956}">
      <dgm:prSet phldrT="[Texto]" custT="1"/>
      <dgm:spPr/>
      <dgm:t>
        <a:bodyPr anchor="ctr"/>
        <a:lstStyle/>
        <a:p>
          <a:r>
            <a:rPr lang="pt-PT" sz="1050" b="0" dirty="0">
              <a:latin typeface="+mn-lt"/>
              <a:ea typeface="Open Sans" panose="020B0606030504020204" pitchFamily="34" charset="0"/>
              <a:cs typeface="Open Sans" panose="020B0606030504020204" pitchFamily="34" charset="0"/>
            </a:rPr>
            <a:t>Uso</a:t>
          </a:r>
        </a:p>
      </dgm:t>
    </dgm:pt>
    <dgm:pt modelId="{8F8D8F61-7833-4E9E-9D56-A6CFAED003D7}" type="sibTrans" cxnId="{EE8D1183-421E-4E3C-8433-7F22E5A4AB38}">
      <dgm:prSet/>
      <dgm:spPr/>
      <dgm:t>
        <a:bodyPr/>
        <a:lstStyle/>
        <a:p>
          <a:endParaRPr lang="pt-PT"/>
        </a:p>
      </dgm:t>
    </dgm:pt>
    <dgm:pt modelId="{FDED425B-8EA6-4659-9851-C1FF6CB30EDF}" type="parTrans" cxnId="{EE8D1183-421E-4E3C-8433-7F22E5A4AB38}">
      <dgm:prSet/>
      <dgm:spPr/>
      <dgm:t>
        <a:bodyPr/>
        <a:lstStyle/>
        <a:p>
          <a:endParaRPr lang="pt-PT"/>
        </a:p>
      </dgm:t>
    </dgm:pt>
    <dgm:pt modelId="{B9BF274D-D062-4E38-9521-E50616FBC7E2}">
      <dgm:prSet custT="1"/>
      <dgm:spPr/>
      <dgm:t>
        <a:bodyPr/>
        <a:lstStyle/>
        <a:p>
          <a:r>
            <a:rPr lang="pt-PT" sz="1050" b="0" dirty="0">
              <a:latin typeface="+mn-lt"/>
              <a:ea typeface="Open Sans" panose="020B0606030504020204" pitchFamily="34" charset="0"/>
              <a:cs typeface="Open Sans" panose="020B0606030504020204" pitchFamily="34" charset="0"/>
            </a:rPr>
            <a:t>Mantenimiento</a:t>
          </a:r>
        </a:p>
      </dgm:t>
    </dgm:pt>
    <dgm:pt modelId="{42D1D639-16A4-4CE3-A2BA-781C698182E2}" type="parTrans" cxnId="{CD02BB52-34F8-49B4-A83D-250EBACC598C}">
      <dgm:prSet/>
      <dgm:spPr/>
      <dgm:t>
        <a:bodyPr/>
        <a:lstStyle/>
        <a:p>
          <a:endParaRPr lang="pt-PT"/>
        </a:p>
      </dgm:t>
    </dgm:pt>
    <dgm:pt modelId="{A7BF2725-6F51-4F38-A415-456FFF54DDD8}" type="sibTrans" cxnId="{CD02BB52-34F8-49B4-A83D-250EBACC598C}">
      <dgm:prSet/>
      <dgm:spPr/>
      <dgm:t>
        <a:bodyPr/>
        <a:lstStyle/>
        <a:p>
          <a:endParaRPr lang="pt-PT"/>
        </a:p>
      </dgm:t>
    </dgm:pt>
    <dgm:pt modelId="{A29841D8-5F2F-4643-A985-F65FF112FBB9}">
      <dgm:prSet custT="1"/>
      <dgm:spPr/>
      <dgm:t>
        <a:bodyPr/>
        <a:lstStyle/>
        <a:p>
          <a:r>
            <a:rPr lang="es-ES" sz="900" dirty="0">
              <a:latin typeface="+mn-lt"/>
              <a:ea typeface="Open Sans" panose="020B0606030504020204" pitchFamily="34" charset="0"/>
              <a:cs typeface="Open Sans" panose="020B0606030504020204" pitchFamily="34" charset="0"/>
            </a:rPr>
            <a:t>Neumáticos a prueba de pinchazos y suspensión adecuada</a:t>
          </a:r>
          <a:endParaRPr lang="pt-PT" sz="900" dirty="0">
            <a:latin typeface="+mn-lt"/>
            <a:ea typeface="Open Sans" panose="020B0606030504020204" pitchFamily="34" charset="0"/>
            <a:cs typeface="Open Sans" panose="020B0606030504020204" pitchFamily="34" charset="0"/>
          </a:endParaRPr>
        </a:p>
      </dgm:t>
    </dgm:pt>
    <dgm:pt modelId="{E4062BB0-D990-46A5-92BD-FFC25FA0E236}" type="parTrans" cxnId="{3933F98E-19F8-4766-A4CA-A358342BC0A3}">
      <dgm:prSet/>
      <dgm:spPr/>
      <dgm:t>
        <a:bodyPr/>
        <a:lstStyle/>
        <a:p>
          <a:endParaRPr lang="pt-PT"/>
        </a:p>
      </dgm:t>
    </dgm:pt>
    <dgm:pt modelId="{0E3CFD6C-FB61-4674-800E-CD265F69283F}" type="sibTrans" cxnId="{3933F98E-19F8-4766-A4CA-A358342BC0A3}">
      <dgm:prSet/>
      <dgm:spPr/>
      <dgm:t>
        <a:bodyPr/>
        <a:lstStyle/>
        <a:p>
          <a:endParaRPr lang="pt-PT"/>
        </a:p>
      </dgm:t>
    </dgm:pt>
    <dgm:pt modelId="{CBA97898-E5AA-4ED7-953B-01FA24772589}">
      <dgm:prSet custT="1"/>
      <dgm:spPr/>
      <dgm:t>
        <a:bodyPr/>
        <a:lstStyle/>
        <a:p>
          <a:r>
            <a:rPr lang="pt-PT" sz="1000" dirty="0">
              <a:latin typeface="+mn-lt"/>
              <a:ea typeface="Open Sans" panose="020B0606030504020204" pitchFamily="34" charset="0"/>
              <a:cs typeface="Open Sans" panose="020B0606030504020204" pitchFamily="34" charset="0"/>
            </a:rPr>
            <a:t>Menor gasto de energía</a:t>
          </a:r>
        </a:p>
      </dgm:t>
    </dgm:pt>
    <dgm:pt modelId="{1EC9E035-9A76-4535-B05A-495F52E7770B}" type="parTrans" cxnId="{BA5D9F7C-C3D7-457A-80E8-C68FEC01320C}">
      <dgm:prSet/>
      <dgm:spPr/>
      <dgm:t>
        <a:bodyPr/>
        <a:lstStyle/>
        <a:p>
          <a:endParaRPr lang="pt-PT"/>
        </a:p>
      </dgm:t>
    </dgm:pt>
    <dgm:pt modelId="{1F6B27EA-3530-4298-AA81-825CA4EA618A}" type="sibTrans" cxnId="{BA5D9F7C-C3D7-457A-80E8-C68FEC01320C}">
      <dgm:prSet/>
      <dgm:spPr/>
      <dgm:t>
        <a:bodyPr/>
        <a:lstStyle/>
        <a:p>
          <a:endParaRPr lang="pt-PT"/>
        </a:p>
      </dgm:t>
    </dgm:pt>
    <dgm:pt modelId="{E9D2C41A-0906-407C-BF7A-08A92B45B6CF}" type="pres">
      <dgm:prSet presAssocID="{6BB3060E-CFE7-41C4-A9DB-F0624FA92206}" presName="linear" presStyleCnt="0">
        <dgm:presLayoutVars>
          <dgm:dir/>
          <dgm:resizeHandles val="exact"/>
        </dgm:presLayoutVars>
      </dgm:prSet>
      <dgm:spPr/>
      <dgm:t>
        <a:bodyPr/>
        <a:lstStyle/>
        <a:p>
          <a:endParaRPr lang="pt-PT"/>
        </a:p>
      </dgm:t>
    </dgm:pt>
    <dgm:pt modelId="{3D84C52E-B2C9-4D56-BA86-291907BD1654}" type="pres">
      <dgm:prSet presAssocID="{06EA4500-90F5-4E7C-99E5-06BCEA473AD0}" presName="comp" presStyleCnt="0"/>
      <dgm:spPr/>
    </dgm:pt>
    <dgm:pt modelId="{25CBDBDA-3BC3-489F-9789-A82279C117BA}" type="pres">
      <dgm:prSet presAssocID="{06EA4500-90F5-4E7C-99E5-06BCEA473AD0}" presName="box" presStyleLbl="node1" presStyleIdx="0" presStyleCnt="4" custLinFactNeighborX="-34210" custLinFactNeighborY="-18192"/>
      <dgm:spPr/>
      <dgm:t>
        <a:bodyPr/>
        <a:lstStyle/>
        <a:p>
          <a:endParaRPr lang="pt-PT"/>
        </a:p>
      </dgm:t>
    </dgm:pt>
    <dgm:pt modelId="{1150B693-4D07-4E0C-99A7-A9C79290BAF8}" type="pres">
      <dgm:prSet presAssocID="{06EA4500-90F5-4E7C-99E5-06BCEA473AD0}"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t>
        <a:bodyPr/>
        <a:lstStyle/>
        <a:p>
          <a:endParaRPr lang="pt-PT"/>
        </a:p>
      </dgm:t>
    </dgm:pt>
    <dgm:pt modelId="{1CDB3EFB-35C6-48A4-8E19-81028FE1E43A}" type="pres">
      <dgm:prSet presAssocID="{06EA4500-90F5-4E7C-99E5-06BCEA473AD0}" presName="text" presStyleLbl="node1" presStyleIdx="0" presStyleCnt="4">
        <dgm:presLayoutVars>
          <dgm:bulletEnabled val="1"/>
        </dgm:presLayoutVars>
      </dgm:prSet>
      <dgm:spPr/>
      <dgm:t>
        <a:bodyPr/>
        <a:lstStyle/>
        <a:p>
          <a:endParaRPr lang="pt-PT"/>
        </a:p>
      </dgm:t>
    </dgm:pt>
    <dgm:pt modelId="{21D801B1-55C6-4902-9388-C4AAA5F95CC9}" type="pres">
      <dgm:prSet presAssocID="{F97613A6-C279-40DF-BC2A-C8C98595D8E4}" presName="spacer" presStyleCnt="0"/>
      <dgm:spPr/>
    </dgm:pt>
    <dgm:pt modelId="{D46FEDB7-7E10-4267-B4E9-ED3323C717C6}" type="pres">
      <dgm:prSet presAssocID="{FFFD08FF-2C94-44B7-A9EF-CCBEBBA1C875}" presName="comp" presStyleCnt="0"/>
      <dgm:spPr/>
    </dgm:pt>
    <dgm:pt modelId="{75E4041B-15AB-41AE-B877-24BA7AF8E4EB}" type="pres">
      <dgm:prSet presAssocID="{FFFD08FF-2C94-44B7-A9EF-CCBEBBA1C875}" presName="box" presStyleLbl="node1" presStyleIdx="1" presStyleCnt="4"/>
      <dgm:spPr/>
      <dgm:t>
        <a:bodyPr/>
        <a:lstStyle/>
        <a:p>
          <a:endParaRPr lang="pt-PT"/>
        </a:p>
      </dgm:t>
    </dgm:pt>
    <dgm:pt modelId="{6D9C243A-6779-4369-B441-D7CFB385642E}" type="pres">
      <dgm:prSet presAssocID="{FFFD08FF-2C94-44B7-A9EF-CCBEBBA1C875}"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t>
        <a:bodyPr/>
        <a:lstStyle/>
        <a:p>
          <a:endParaRPr lang="pt-PT"/>
        </a:p>
      </dgm:t>
    </dgm:pt>
    <dgm:pt modelId="{992D9459-3B17-4873-9F92-F3641AF2314F}" type="pres">
      <dgm:prSet presAssocID="{FFFD08FF-2C94-44B7-A9EF-CCBEBBA1C875}" presName="text" presStyleLbl="node1" presStyleIdx="1" presStyleCnt="4">
        <dgm:presLayoutVars>
          <dgm:bulletEnabled val="1"/>
        </dgm:presLayoutVars>
      </dgm:prSet>
      <dgm:spPr/>
      <dgm:t>
        <a:bodyPr/>
        <a:lstStyle/>
        <a:p>
          <a:endParaRPr lang="pt-PT"/>
        </a:p>
      </dgm:t>
    </dgm:pt>
    <dgm:pt modelId="{A9737A8B-3644-412C-A48C-0C1350FDCA8E}" type="pres">
      <dgm:prSet presAssocID="{BF25F329-FBBD-443F-9240-22959E50387E}" presName="spacer" presStyleCnt="0"/>
      <dgm:spPr/>
    </dgm:pt>
    <dgm:pt modelId="{EA5BDA94-C7D5-4D32-BB03-1A84BCCF2C49}" type="pres">
      <dgm:prSet presAssocID="{A29F36F4-237F-4D23-9FCA-AF5AAE8760C6}" presName="comp" presStyleCnt="0"/>
      <dgm:spPr/>
    </dgm:pt>
    <dgm:pt modelId="{0B9043AA-55A0-4F8E-B20C-72715DCDCB65}" type="pres">
      <dgm:prSet presAssocID="{A29F36F4-237F-4D23-9FCA-AF5AAE8760C6}" presName="box" presStyleLbl="node1" presStyleIdx="2" presStyleCnt="4"/>
      <dgm:spPr/>
      <dgm:t>
        <a:bodyPr/>
        <a:lstStyle/>
        <a:p>
          <a:endParaRPr lang="pt-PT"/>
        </a:p>
      </dgm:t>
    </dgm:pt>
    <dgm:pt modelId="{96766AB5-A04D-479A-988B-824F8A7D8FBE}" type="pres">
      <dgm:prSet presAssocID="{A29F36F4-237F-4D23-9FCA-AF5AAE8760C6}"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2842C65A-1B92-4DB9-8044-EEB4BAD71170}" type="pres">
      <dgm:prSet presAssocID="{A29F36F4-237F-4D23-9FCA-AF5AAE8760C6}" presName="text" presStyleLbl="node1" presStyleIdx="2" presStyleCnt="4">
        <dgm:presLayoutVars>
          <dgm:bulletEnabled val="1"/>
        </dgm:presLayoutVars>
      </dgm:prSet>
      <dgm:spPr/>
      <dgm:t>
        <a:bodyPr/>
        <a:lstStyle/>
        <a:p>
          <a:endParaRPr lang="pt-PT"/>
        </a:p>
      </dgm:t>
    </dgm:pt>
    <dgm:pt modelId="{B9E2A920-F123-49A8-82F8-22372944A029}" type="pres">
      <dgm:prSet presAssocID="{BEAE90E4-66DB-43DB-BF16-397B89E751CF}" presName="spacer" presStyleCnt="0"/>
      <dgm:spPr/>
    </dgm:pt>
    <dgm:pt modelId="{E5CBC8CA-4873-419B-B4CE-350D81C95EB1}" type="pres">
      <dgm:prSet presAssocID="{788396B0-5B5C-4E8F-9D8C-E4C1BF7622B8}" presName="comp" presStyleCnt="0"/>
      <dgm:spPr/>
    </dgm:pt>
    <dgm:pt modelId="{07426BB5-94B2-4D49-BAF7-F29A2A300283}" type="pres">
      <dgm:prSet presAssocID="{788396B0-5B5C-4E8F-9D8C-E4C1BF7622B8}" presName="box" presStyleLbl="node1" presStyleIdx="3" presStyleCnt="4" custLinFactNeighborX="608" custLinFactNeighborY="-1479"/>
      <dgm:spPr/>
      <dgm:t>
        <a:bodyPr/>
        <a:lstStyle/>
        <a:p>
          <a:endParaRPr lang="pt-PT"/>
        </a:p>
      </dgm:t>
    </dgm:pt>
    <dgm:pt modelId="{B911F31A-493D-44F2-BBF2-FFF2AFCD6F78}" type="pres">
      <dgm:prSet presAssocID="{788396B0-5B5C-4E8F-9D8C-E4C1BF7622B8}"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t>
        <a:bodyPr/>
        <a:lstStyle/>
        <a:p>
          <a:endParaRPr lang="pt-PT"/>
        </a:p>
      </dgm:t>
    </dgm:pt>
    <dgm:pt modelId="{FDB53E25-0D4D-437E-9E2A-632079CFC0E8}" type="pres">
      <dgm:prSet presAssocID="{788396B0-5B5C-4E8F-9D8C-E4C1BF7622B8}" presName="text" presStyleLbl="node1" presStyleIdx="3" presStyleCnt="4">
        <dgm:presLayoutVars>
          <dgm:bulletEnabled val="1"/>
        </dgm:presLayoutVars>
      </dgm:prSet>
      <dgm:spPr/>
      <dgm:t>
        <a:bodyPr/>
        <a:lstStyle/>
        <a:p>
          <a:endParaRPr lang="pt-PT"/>
        </a:p>
      </dgm:t>
    </dgm:pt>
  </dgm:ptLst>
  <dgm:cxnLst>
    <dgm:cxn modelId="{4A0F7667-F45C-4BA2-9B9A-00D962DAA9C7}" srcId="{6BB3060E-CFE7-41C4-A9DB-F0624FA92206}" destId="{FFFD08FF-2C94-44B7-A9EF-CCBEBBA1C875}" srcOrd="1" destOrd="0" parTransId="{2FF465A9-6E8C-4B28-86CB-A2DBEA04D2CA}" sibTransId="{BF25F329-FBBD-443F-9240-22959E50387E}"/>
    <dgm:cxn modelId="{9FD60741-3389-40DE-BCC3-21582275E075}" type="presOf" srcId="{CBA97898-E5AA-4ED7-953B-01FA24772589}" destId="{FDB53E25-0D4D-437E-9E2A-632079CFC0E8}" srcOrd="1" destOrd="2" presId="urn:microsoft.com/office/officeart/2005/8/layout/vList4#7"/>
    <dgm:cxn modelId="{28955A73-E0FA-4E80-8887-5C0FB775CEA9}" srcId="{6BB3060E-CFE7-41C4-A9DB-F0624FA92206}" destId="{A29F36F4-237F-4D23-9FCA-AF5AAE8760C6}" srcOrd="2" destOrd="0" parTransId="{4253B294-19FC-4EFC-A32F-7A329D4570B7}" sibTransId="{BEAE90E4-66DB-43DB-BF16-397B89E751CF}"/>
    <dgm:cxn modelId="{05A8886E-8BE1-4CF0-A553-F6EFF6A3FC38}" type="presOf" srcId="{179FD616-2253-43CF-90DD-BA4B16FFFDF9}" destId="{75E4041B-15AB-41AE-B877-24BA7AF8E4EB}" srcOrd="0" destOrd="1" presId="urn:microsoft.com/office/officeart/2005/8/layout/vList4#7"/>
    <dgm:cxn modelId="{793D74FC-7C74-4298-ACB3-7D8EBA23DFF3}" type="presOf" srcId="{B9BF274D-D062-4E38-9521-E50616FBC7E2}" destId="{1CDB3EFB-35C6-48A4-8E19-81028FE1E43A}" srcOrd="1" destOrd="2" presId="urn:microsoft.com/office/officeart/2005/8/layout/vList4#7"/>
    <dgm:cxn modelId="{219B3D38-F60D-4956-8A84-396B5D70DC56}" type="presOf" srcId="{CBA97898-E5AA-4ED7-953B-01FA24772589}" destId="{07426BB5-94B2-4D49-BAF7-F29A2A300283}" srcOrd="0" destOrd="2" presId="urn:microsoft.com/office/officeart/2005/8/layout/vList4#7"/>
    <dgm:cxn modelId="{AE2E5723-FAB3-4500-AB92-2EEBF691F9E7}" type="presOf" srcId="{3AA47C80-D1C3-4889-87DA-62A11C035724}" destId="{FDB53E25-0D4D-437E-9E2A-632079CFC0E8}" srcOrd="1" destOrd="1" presId="urn:microsoft.com/office/officeart/2005/8/layout/vList4#7"/>
    <dgm:cxn modelId="{0B52C1D4-12E1-4B4D-822D-10212A7737E5}" type="presOf" srcId="{788396B0-5B5C-4E8F-9D8C-E4C1BF7622B8}" destId="{FDB53E25-0D4D-437E-9E2A-632079CFC0E8}" srcOrd="1" destOrd="0" presId="urn:microsoft.com/office/officeart/2005/8/layout/vList4#7"/>
    <dgm:cxn modelId="{5D6D4B17-289D-4627-8A25-C2565583C51D}" type="presOf" srcId="{B9BF274D-D062-4E38-9521-E50616FBC7E2}" destId="{25CBDBDA-3BC3-489F-9789-A82279C117BA}" srcOrd="0" destOrd="2" presId="urn:microsoft.com/office/officeart/2005/8/layout/vList4#7"/>
    <dgm:cxn modelId="{9108620F-6051-42BE-ABE9-5AC3D43C0A1B}" type="presOf" srcId="{A29841D8-5F2F-4643-A985-F65FF112FBB9}" destId="{75E4041B-15AB-41AE-B877-24BA7AF8E4EB}" srcOrd="0" destOrd="2" presId="urn:microsoft.com/office/officeart/2005/8/layout/vList4#7"/>
    <dgm:cxn modelId="{49550789-CFBA-404E-B12F-62D491CE6DA8}" type="presOf" srcId="{FFFD08FF-2C94-44B7-A9EF-CCBEBBA1C875}" destId="{992D9459-3B17-4873-9F92-F3641AF2314F}" srcOrd="1" destOrd="0" presId="urn:microsoft.com/office/officeart/2005/8/layout/vList4#7"/>
    <dgm:cxn modelId="{4BC9CC06-383D-416F-8C3E-4D41A5314CDD}" type="presOf" srcId="{FFFD08FF-2C94-44B7-A9EF-CCBEBBA1C875}" destId="{75E4041B-15AB-41AE-B877-24BA7AF8E4EB}" srcOrd="0" destOrd="0" presId="urn:microsoft.com/office/officeart/2005/8/layout/vList4#7"/>
    <dgm:cxn modelId="{EE8D1183-421E-4E3C-8433-7F22E5A4AB38}" srcId="{06EA4500-90F5-4E7C-99E5-06BCEA473AD0}" destId="{F2B6D969-004A-4535-8BAF-4BF6A9C5C956}" srcOrd="0" destOrd="0" parTransId="{FDED425B-8EA6-4659-9851-C1FF6CB30EDF}" sibTransId="{8F8D8F61-7833-4E9E-9D56-A6CFAED003D7}"/>
    <dgm:cxn modelId="{3933F98E-19F8-4766-A4CA-A358342BC0A3}" srcId="{FFFD08FF-2C94-44B7-A9EF-CCBEBBA1C875}" destId="{A29841D8-5F2F-4643-A985-F65FF112FBB9}" srcOrd="1" destOrd="0" parTransId="{E4062BB0-D990-46A5-92BD-FFC25FA0E236}" sibTransId="{0E3CFD6C-FB61-4674-800E-CD265F69283F}"/>
    <dgm:cxn modelId="{FDD3C33D-7C60-4801-822C-ABB99A65B132}" type="presOf" srcId="{06EA4500-90F5-4E7C-99E5-06BCEA473AD0}" destId="{25CBDBDA-3BC3-489F-9789-A82279C117BA}" srcOrd="0" destOrd="0" presId="urn:microsoft.com/office/officeart/2005/8/layout/vList4#7"/>
    <dgm:cxn modelId="{84B18D84-2001-4277-96DC-D7416DC03F0A}" srcId="{6BB3060E-CFE7-41C4-A9DB-F0624FA92206}" destId="{06EA4500-90F5-4E7C-99E5-06BCEA473AD0}" srcOrd="0" destOrd="0" parTransId="{A7925E7F-F091-43AB-BA1C-C56B89EC6EFD}" sibTransId="{F97613A6-C279-40DF-BC2A-C8C98595D8E4}"/>
    <dgm:cxn modelId="{86EA977E-BA5F-4B6D-B1EB-F71DCCCD9A91}" type="presOf" srcId="{F2B6D969-004A-4535-8BAF-4BF6A9C5C956}" destId="{25CBDBDA-3BC3-489F-9789-A82279C117BA}" srcOrd="0" destOrd="1" presId="urn:microsoft.com/office/officeart/2005/8/layout/vList4#7"/>
    <dgm:cxn modelId="{20E54355-8912-4AEA-90A4-23F561A578D5}" srcId="{6BB3060E-CFE7-41C4-A9DB-F0624FA92206}" destId="{788396B0-5B5C-4E8F-9D8C-E4C1BF7622B8}" srcOrd="3" destOrd="0" parTransId="{48F6F14A-4E0E-4755-91F1-7AAABAB76611}" sibTransId="{EFFB7B61-F4E3-4546-94F2-37249F5720BA}"/>
    <dgm:cxn modelId="{785319D3-5F55-4E29-AEA5-E304CFD73131}" type="presOf" srcId="{6BB3060E-CFE7-41C4-A9DB-F0624FA92206}" destId="{E9D2C41A-0906-407C-BF7A-08A92B45B6CF}" srcOrd="0" destOrd="0" presId="urn:microsoft.com/office/officeart/2005/8/layout/vList4#7"/>
    <dgm:cxn modelId="{21651342-C7C7-4D54-BF20-23EFA138627F}" type="presOf" srcId="{A29841D8-5F2F-4643-A985-F65FF112FBB9}" destId="{992D9459-3B17-4873-9F92-F3641AF2314F}" srcOrd="1" destOrd="2" presId="urn:microsoft.com/office/officeart/2005/8/layout/vList4#7"/>
    <dgm:cxn modelId="{5241CA77-E8A4-4AE5-9C06-772FA0B7BB7F}" srcId="{FFFD08FF-2C94-44B7-A9EF-CCBEBBA1C875}" destId="{179FD616-2253-43CF-90DD-BA4B16FFFDF9}" srcOrd="0" destOrd="0" parTransId="{002C7871-CC45-42B2-B85D-7C3ADC1D612D}" sibTransId="{E8197B4E-A3C0-4B9D-A3E6-93D308BA2E28}"/>
    <dgm:cxn modelId="{5ECB03BD-3860-481C-B038-36D0660BDDB8}" type="presOf" srcId="{3AA47C80-D1C3-4889-87DA-62A11C035724}" destId="{07426BB5-94B2-4D49-BAF7-F29A2A300283}" srcOrd="0" destOrd="1" presId="urn:microsoft.com/office/officeart/2005/8/layout/vList4#7"/>
    <dgm:cxn modelId="{03D64F6C-DFDE-49FF-9846-7211C35FB9DC}" type="presOf" srcId="{A29F36F4-237F-4D23-9FCA-AF5AAE8760C6}" destId="{2842C65A-1B92-4DB9-8044-EEB4BAD71170}" srcOrd="1" destOrd="0" presId="urn:microsoft.com/office/officeart/2005/8/layout/vList4#7"/>
    <dgm:cxn modelId="{CAB23C8E-3603-4750-A01A-0287B76A3F9C}" type="presOf" srcId="{F2B6D969-004A-4535-8BAF-4BF6A9C5C956}" destId="{1CDB3EFB-35C6-48A4-8E19-81028FE1E43A}" srcOrd="1" destOrd="1" presId="urn:microsoft.com/office/officeart/2005/8/layout/vList4#7"/>
    <dgm:cxn modelId="{B63ABB6A-A76D-4E73-BD63-004247A97CF6}" srcId="{788396B0-5B5C-4E8F-9D8C-E4C1BF7622B8}" destId="{3AA47C80-D1C3-4889-87DA-62A11C035724}" srcOrd="0" destOrd="0" parTransId="{7C0C6387-B8E0-4E0C-B464-499112F67875}" sibTransId="{8ECBEBEE-9B3D-4687-8E6C-C8BAE9257307}"/>
    <dgm:cxn modelId="{AB420B35-F933-4357-9285-EDF7923E1A6D}" type="presOf" srcId="{06EA4500-90F5-4E7C-99E5-06BCEA473AD0}" destId="{1CDB3EFB-35C6-48A4-8E19-81028FE1E43A}" srcOrd="1" destOrd="0" presId="urn:microsoft.com/office/officeart/2005/8/layout/vList4#7"/>
    <dgm:cxn modelId="{3DA678AA-4699-4280-8074-13642C075BD2}" type="presOf" srcId="{A29F36F4-237F-4D23-9FCA-AF5AAE8760C6}" destId="{0B9043AA-55A0-4F8E-B20C-72715DCDCB65}" srcOrd="0" destOrd="0" presId="urn:microsoft.com/office/officeart/2005/8/layout/vList4#7"/>
    <dgm:cxn modelId="{BA5D9F7C-C3D7-457A-80E8-C68FEC01320C}" srcId="{788396B0-5B5C-4E8F-9D8C-E4C1BF7622B8}" destId="{CBA97898-E5AA-4ED7-953B-01FA24772589}" srcOrd="1" destOrd="0" parTransId="{1EC9E035-9A76-4535-B05A-495F52E7770B}" sibTransId="{1F6B27EA-3530-4298-AA81-825CA4EA618A}"/>
    <dgm:cxn modelId="{C0043E62-4C81-4364-BA2F-DC27D7CE274E}" type="presOf" srcId="{179FD616-2253-43CF-90DD-BA4B16FFFDF9}" destId="{992D9459-3B17-4873-9F92-F3641AF2314F}" srcOrd="1" destOrd="1" presId="urn:microsoft.com/office/officeart/2005/8/layout/vList4#7"/>
    <dgm:cxn modelId="{CD02BB52-34F8-49B4-A83D-250EBACC598C}" srcId="{06EA4500-90F5-4E7C-99E5-06BCEA473AD0}" destId="{B9BF274D-D062-4E38-9521-E50616FBC7E2}" srcOrd="1" destOrd="0" parTransId="{42D1D639-16A4-4CE3-A2BA-781C698182E2}" sibTransId="{A7BF2725-6F51-4F38-A415-456FFF54DDD8}"/>
    <dgm:cxn modelId="{461CE426-276F-4B16-A06E-4610B2ED36BE}" type="presOf" srcId="{788396B0-5B5C-4E8F-9D8C-E4C1BF7622B8}" destId="{07426BB5-94B2-4D49-BAF7-F29A2A300283}" srcOrd="0" destOrd="0" presId="urn:microsoft.com/office/officeart/2005/8/layout/vList4#7"/>
    <dgm:cxn modelId="{97634AD9-1FC1-4FD6-B843-8DF9FB95469F}" type="presParOf" srcId="{E9D2C41A-0906-407C-BF7A-08A92B45B6CF}" destId="{3D84C52E-B2C9-4D56-BA86-291907BD1654}" srcOrd="0" destOrd="0" presId="urn:microsoft.com/office/officeart/2005/8/layout/vList4#7"/>
    <dgm:cxn modelId="{A3CBF15A-73B7-486E-AA08-E4B82BD9B43F}" type="presParOf" srcId="{3D84C52E-B2C9-4D56-BA86-291907BD1654}" destId="{25CBDBDA-3BC3-489F-9789-A82279C117BA}" srcOrd="0" destOrd="0" presId="urn:microsoft.com/office/officeart/2005/8/layout/vList4#7"/>
    <dgm:cxn modelId="{D5799B9F-006C-4458-BBA7-6F2726E356B5}" type="presParOf" srcId="{3D84C52E-B2C9-4D56-BA86-291907BD1654}" destId="{1150B693-4D07-4E0C-99A7-A9C79290BAF8}" srcOrd="1" destOrd="0" presId="urn:microsoft.com/office/officeart/2005/8/layout/vList4#7"/>
    <dgm:cxn modelId="{CD5CE649-4938-4CCD-B9C0-DFB71DADEFBD}" type="presParOf" srcId="{3D84C52E-B2C9-4D56-BA86-291907BD1654}" destId="{1CDB3EFB-35C6-48A4-8E19-81028FE1E43A}" srcOrd="2" destOrd="0" presId="urn:microsoft.com/office/officeart/2005/8/layout/vList4#7"/>
    <dgm:cxn modelId="{655D93D1-4CFB-4A85-ACC4-2E2813B9C3A3}" type="presParOf" srcId="{E9D2C41A-0906-407C-BF7A-08A92B45B6CF}" destId="{21D801B1-55C6-4902-9388-C4AAA5F95CC9}" srcOrd="1" destOrd="0" presId="urn:microsoft.com/office/officeart/2005/8/layout/vList4#7"/>
    <dgm:cxn modelId="{27ADF88E-C93E-4236-94DE-D66EE8EA940C}" type="presParOf" srcId="{E9D2C41A-0906-407C-BF7A-08A92B45B6CF}" destId="{D46FEDB7-7E10-4267-B4E9-ED3323C717C6}" srcOrd="2" destOrd="0" presId="urn:microsoft.com/office/officeart/2005/8/layout/vList4#7"/>
    <dgm:cxn modelId="{7C9C12E2-B7D5-4929-9F04-98FFE76AABD2}" type="presParOf" srcId="{D46FEDB7-7E10-4267-B4E9-ED3323C717C6}" destId="{75E4041B-15AB-41AE-B877-24BA7AF8E4EB}" srcOrd="0" destOrd="0" presId="urn:microsoft.com/office/officeart/2005/8/layout/vList4#7"/>
    <dgm:cxn modelId="{32462894-E29C-437F-9704-C8B6D639213C}" type="presParOf" srcId="{D46FEDB7-7E10-4267-B4E9-ED3323C717C6}" destId="{6D9C243A-6779-4369-B441-D7CFB385642E}" srcOrd="1" destOrd="0" presId="urn:microsoft.com/office/officeart/2005/8/layout/vList4#7"/>
    <dgm:cxn modelId="{FD6E4C20-165C-45CC-9217-70F77DEE628B}" type="presParOf" srcId="{D46FEDB7-7E10-4267-B4E9-ED3323C717C6}" destId="{992D9459-3B17-4873-9F92-F3641AF2314F}" srcOrd="2" destOrd="0" presId="urn:microsoft.com/office/officeart/2005/8/layout/vList4#7"/>
    <dgm:cxn modelId="{485F17CD-14A8-40BA-9C06-093731251D99}" type="presParOf" srcId="{E9D2C41A-0906-407C-BF7A-08A92B45B6CF}" destId="{A9737A8B-3644-412C-A48C-0C1350FDCA8E}" srcOrd="3" destOrd="0" presId="urn:microsoft.com/office/officeart/2005/8/layout/vList4#7"/>
    <dgm:cxn modelId="{3FF6C9E9-B0F1-4EB5-B9B3-25DEEC56364C}" type="presParOf" srcId="{E9D2C41A-0906-407C-BF7A-08A92B45B6CF}" destId="{EA5BDA94-C7D5-4D32-BB03-1A84BCCF2C49}" srcOrd="4" destOrd="0" presId="urn:microsoft.com/office/officeart/2005/8/layout/vList4#7"/>
    <dgm:cxn modelId="{445AD3CA-A4D9-4FFC-88A0-3329762F8AB0}" type="presParOf" srcId="{EA5BDA94-C7D5-4D32-BB03-1A84BCCF2C49}" destId="{0B9043AA-55A0-4F8E-B20C-72715DCDCB65}" srcOrd="0" destOrd="0" presId="urn:microsoft.com/office/officeart/2005/8/layout/vList4#7"/>
    <dgm:cxn modelId="{2BB55A3D-AD9B-4E01-BE9A-9723F068091F}" type="presParOf" srcId="{EA5BDA94-C7D5-4D32-BB03-1A84BCCF2C49}" destId="{96766AB5-A04D-479A-988B-824F8A7D8FBE}" srcOrd="1" destOrd="0" presId="urn:microsoft.com/office/officeart/2005/8/layout/vList4#7"/>
    <dgm:cxn modelId="{3BC52338-79E1-43CA-831F-FB1A3BEA2F37}" type="presParOf" srcId="{EA5BDA94-C7D5-4D32-BB03-1A84BCCF2C49}" destId="{2842C65A-1B92-4DB9-8044-EEB4BAD71170}" srcOrd="2" destOrd="0" presId="urn:microsoft.com/office/officeart/2005/8/layout/vList4#7"/>
    <dgm:cxn modelId="{AF329FAF-DE74-432D-9FB7-C632312FF7A3}" type="presParOf" srcId="{E9D2C41A-0906-407C-BF7A-08A92B45B6CF}" destId="{B9E2A920-F123-49A8-82F8-22372944A029}" srcOrd="5" destOrd="0" presId="urn:microsoft.com/office/officeart/2005/8/layout/vList4#7"/>
    <dgm:cxn modelId="{23577E1C-5EEF-456D-B272-ABB86BAFEF4E}" type="presParOf" srcId="{E9D2C41A-0906-407C-BF7A-08A92B45B6CF}" destId="{E5CBC8CA-4873-419B-B4CE-350D81C95EB1}" srcOrd="6" destOrd="0" presId="urn:microsoft.com/office/officeart/2005/8/layout/vList4#7"/>
    <dgm:cxn modelId="{32F4B5EA-6FA6-43A6-82CC-9FAD1782E3DD}" type="presParOf" srcId="{E5CBC8CA-4873-419B-B4CE-350D81C95EB1}" destId="{07426BB5-94B2-4D49-BAF7-F29A2A300283}" srcOrd="0" destOrd="0" presId="urn:microsoft.com/office/officeart/2005/8/layout/vList4#7"/>
    <dgm:cxn modelId="{EB00BEC8-E5CB-4FB1-9845-48BAEB61EC17}" type="presParOf" srcId="{E5CBC8CA-4873-419B-B4CE-350D81C95EB1}" destId="{B911F31A-493D-44F2-BBF2-FFF2AFCD6F78}" srcOrd="1" destOrd="0" presId="urn:microsoft.com/office/officeart/2005/8/layout/vList4#7"/>
    <dgm:cxn modelId="{82C3B859-8696-4429-A39C-AB998A469673}" type="presParOf" srcId="{E5CBC8CA-4873-419B-B4CE-350D81C95EB1}" destId="{FDB53E25-0D4D-437E-9E2A-632079CFC0E8}" srcOrd="2" destOrd="0" presId="urn:microsoft.com/office/officeart/2005/8/layout/vList4#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972DF-A40A-4194-BFA8-6E3F3D3B5AB4}">
      <dsp:nvSpPr>
        <dsp:cNvPr id="0" name=""/>
        <dsp:cNvSpPr/>
      </dsp:nvSpPr>
      <dsp:spPr>
        <a:xfrm>
          <a:off x="0" y="0"/>
          <a:ext cx="4889619" cy="889866"/>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a:latin typeface="Open Sans" panose="020B0606030504020204" pitchFamily="34" charset="0"/>
              <a:ea typeface="Open Sans" panose="020B0606030504020204" pitchFamily="34" charset="0"/>
              <a:cs typeface="Open Sans" panose="020B0606030504020204" pitchFamily="34" charset="0"/>
            </a:rPr>
            <a:t>Caracterizar el potencial </a:t>
          </a:r>
          <a:r>
            <a:rPr lang="es-ES" sz="1200" kern="1200" dirty="0" smtClean="0">
              <a:latin typeface="Open Sans" panose="020B0606030504020204" pitchFamily="34" charset="0"/>
              <a:ea typeface="Open Sans" panose="020B0606030504020204" pitchFamily="34" charset="0"/>
              <a:cs typeface="Open Sans" panose="020B0606030504020204" pitchFamily="34" charset="0"/>
            </a:rPr>
            <a:t>de </a:t>
          </a:r>
          <a:r>
            <a:rPr lang="es-ES" sz="1200" kern="1200" dirty="0">
              <a:latin typeface="Open Sans" panose="020B0606030504020204" pitchFamily="34" charset="0"/>
              <a:ea typeface="Open Sans" panose="020B0606030504020204" pitchFamily="34" charset="0"/>
              <a:cs typeface="Open Sans" panose="020B0606030504020204" pitchFamily="34" charset="0"/>
            </a:rPr>
            <a:t>diferentes tipos de residuos de poda agrícola y urbana, determinando tanto su disponibilidad real como sus propiedades como combustibles sólidos;</a:t>
          </a:r>
          <a:endParaRPr lang="pt-PT"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66910" y="0"/>
        <a:ext cx="3822708" cy="889866"/>
      </dsp:txXfrm>
    </dsp:sp>
    <dsp:sp modelId="{70875167-4641-48B7-97F1-58C3CD6E02CF}">
      <dsp:nvSpPr>
        <dsp:cNvPr id="0" name=""/>
        <dsp:cNvSpPr/>
      </dsp:nvSpPr>
      <dsp:spPr>
        <a:xfrm>
          <a:off x="88986" y="88986"/>
          <a:ext cx="977923" cy="71189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2700" cap="rnd" cmpd="sng" algn="ctr">
          <a:solidFill>
            <a:schemeClr val="accent2"/>
          </a:solidFill>
          <a:prstDash val="solid"/>
        </a:ln>
        <a:effectLst/>
      </dsp:spPr>
      <dsp:style>
        <a:lnRef idx="1">
          <a:scrgbClr r="0" g="0" b="0"/>
        </a:lnRef>
        <a:fillRef idx="1">
          <a:scrgbClr r="0" g="0" b="0"/>
        </a:fillRef>
        <a:effectRef idx="1">
          <a:scrgbClr r="0" g="0" b="0"/>
        </a:effectRef>
        <a:fontRef idx="minor"/>
      </dsp:style>
    </dsp:sp>
    <dsp:sp modelId="{406E4BE6-8844-47E1-8265-2FFDBB04D830}">
      <dsp:nvSpPr>
        <dsp:cNvPr id="0" name=""/>
        <dsp:cNvSpPr/>
      </dsp:nvSpPr>
      <dsp:spPr>
        <a:xfrm>
          <a:off x="0" y="964375"/>
          <a:ext cx="4889619" cy="889866"/>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a:latin typeface="Open Sans" panose="020B0606030504020204" pitchFamily="34" charset="0"/>
              <a:ea typeface="Open Sans" panose="020B0606030504020204" pitchFamily="34" charset="0"/>
              <a:cs typeface="Open Sans" panose="020B0606030504020204" pitchFamily="34" charset="0"/>
            </a:rPr>
            <a:t>Definir de manera conjunta y completa las adaptaciones necesarias con respecto a: (a) metodologías y medios de extracción de biomasa, (b) procesos de tratamiento y densificación asociados y (c) tecnologías convencionales de uso de energía;</a:t>
          </a:r>
          <a:endParaRPr lang="pt-PT"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66910" y="964375"/>
        <a:ext cx="3822708" cy="889866"/>
      </dsp:txXfrm>
    </dsp:sp>
    <dsp:sp modelId="{DB813955-776C-4824-B4A8-0908EE725951}">
      <dsp:nvSpPr>
        <dsp:cNvPr id="0" name=""/>
        <dsp:cNvSpPr/>
      </dsp:nvSpPr>
      <dsp:spPr>
        <a:xfrm>
          <a:off x="88986" y="1067840"/>
          <a:ext cx="977923" cy="71189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12700" cap="rnd" cmpd="sng" algn="ctr">
          <a:solidFill>
            <a:srgbClr val="357A32"/>
          </a:solidFill>
          <a:prstDash val="solid"/>
        </a:ln>
        <a:effectLst/>
      </dsp:spPr>
      <dsp:style>
        <a:lnRef idx="1">
          <a:scrgbClr r="0" g="0" b="0"/>
        </a:lnRef>
        <a:fillRef idx="1">
          <a:scrgbClr r="0" g="0" b="0"/>
        </a:fillRef>
        <a:effectRef idx="1">
          <a:scrgbClr r="0" g="0" b="0"/>
        </a:effectRef>
        <a:fontRef idx="minor"/>
      </dsp:style>
    </dsp:sp>
    <dsp:sp modelId="{E10B5055-0F6B-4824-9E2E-23E51CDB943B}">
      <dsp:nvSpPr>
        <dsp:cNvPr id="0" name=""/>
        <dsp:cNvSpPr/>
      </dsp:nvSpPr>
      <dsp:spPr>
        <a:xfrm>
          <a:off x="0" y="1957707"/>
          <a:ext cx="4889619" cy="889866"/>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a:latin typeface="Open Sans" panose="020B0606030504020204" pitchFamily="34" charset="0"/>
              <a:ea typeface="Open Sans" panose="020B0606030504020204" pitchFamily="34" charset="0"/>
              <a:cs typeface="Open Sans" panose="020B0606030504020204" pitchFamily="34" charset="0"/>
            </a:rPr>
            <a:t>Proponer modelos de gestión que revelen la relación entre la oferta y la demanda y promuevan el uso de nuevos recursos de biomasa y garanticen su sostenibilidad económica en el tiempo;</a:t>
          </a:r>
          <a:endParaRPr lang="pt-PT"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66910" y="1957707"/>
        <a:ext cx="3822708" cy="889866"/>
      </dsp:txXfrm>
    </dsp:sp>
    <dsp:sp modelId="{2A526D19-1AF5-4FD8-9544-839018B42084}">
      <dsp:nvSpPr>
        <dsp:cNvPr id="0" name=""/>
        <dsp:cNvSpPr/>
      </dsp:nvSpPr>
      <dsp:spPr>
        <a:xfrm>
          <a:off x="88986" y="2046693"/>
          <a:ext cx="977923" cy="71189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12700" cap="rnd" cmpd="sng" algn="ctr">
          <a:solidFill>
            <a:srgbClr val="357A32"/>
          </a:solidFill>
          <a:prstDash val="solid"/>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BDBDA-3BC3-489F-9789-A82279C117BA}">
      <dsp:nvSpPr>
        <dsp:cNvPr id="0" name=""/>
        <dsp:cNvSpPr/>
      </dsp:nvSpPr>
      <dsp:spPr>
        <a:xfrm>
          <a:off x="0" y="0"/>
          <a:ext cx="5262163" cy="1184853"/>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a:latin typeface="Open Sans" panose="020B0606030504020204" pitchFamily="34" charset="0"/>
              <a:ea typeface="Open Sans" panose="020B0606030504020204" pitchFamily="34" charset="0"/>
              <a:cs typeface="Open Sans" panose="020B0606030504020204" pitchFamily="34" charset="0"/>
            </a:rPr>
            <a:t>Tamaño (depende de la aplicación final)</a:t>
          </a:r>
          <a:endParaRPr lang="pt-PT"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r>
            <a:rPr lang="pt-PT" sz="1200" kern="1200" dirty="0">
              <a:latin typeface="Open Sans" panose="020B0606030504020204" pitchFamily="34" charset="0"/>
              <a:ea typeface="Open Sans" panose="020B0606030504020204" pitchFamily="34" charset="0"/>
              <a:cs typeface="Open Sans" panose="020B0606030504020204" pitchFamily="34" charset="0"/>
            </a:rPr>
            <a:t>20kg</a:t>
          </a:r>
        </a:p>
        <a:p>
          <a:pPr marL="114300" lvl="1" indent="-114300" algn="l" defTabSz="533400">
            <a:lnSpc>
              <a:spcPct val="90000"/>
            </a:lnSpc>
            <a:spcBef>
              <a:spcPct val="0"/>
            </a:spcBef>
            <a:spcAft>
              <a:spcPct val="15000"/>
            </a:spcAft>
            <a:buChar char="••"/>
          </a:pPr>
          <a:r>
            <a:rPr lang="pt-PT" sz="1200" kern="1200" dirty="0">
              <a:latin typeface="Open Sans" panose="020B0606030504020204" pitchFamily="34" charset="0"/>
              <a:ea typeface="Open Sans" panose="020B0606030504020204" pitchFamily="34" charset="0"/>
              <a:cs typeface="Open Sans" panose="020B0606030504020204" pitchFamily="34" charset="0"/>
            </a:rPr>
            <a:t>Longitud de 50 a 60 cm</a:t>
          </a:r>
        </a:p>
        <a:p>
          <a:pPr marL="114300" lvl="1" indent="-114300" algn="l" defTabSz="533400">
            <a:lnSpc>
              <a:spcPct val="90000"/>
            </a:lnSpc>
            <a:spcBef>
              <a:spcPct val="0"/>
            </a:spcBef>
            <a:spcAft>
              <a:spcPct val="15000"/>
            </a:spcAft>
            <a:buChar char="••"/>
          </a:pPr>
          <a:r>
            <a:rPr lang="pt-PT" sz="1200" kern="1200" dirty="0">
              <a:latin typeface="Open Sans" panose="020B0606030504020204" pitchFamily="34" charset="0"/>
              <a:ea typeface="Open Sans" panose="020B0606030504020204" pitchFamily="34" charset="0"/>
              <a:cs typeface="Open Sans" panose="020B0606030504020204" pitchFamily="34" charset="0"/>
            </a:rPr>
            <a:t>40 cm de diámetro</a:t>
          </a:r>
        </a:p>
      </dsp:txBody>
      <dsp:txXfrm>
        <a:off x="1170917" y="0"/>
        <a:ext cx="4091245" cy="1184853"/>
      </dsp:txXfrm>
    </dsp:sp>
    <dsp:sp modelId="{1150B693-4D07-4E0C-99A7-A9C79290BAF8}">
      <dsp:nvSpPr>
        <dsp:cNvPr id="0" name=""/>
        <dsp:cNvSpPr/>
      </dsp:nvSpPr>
      <dsp:spPr>
        <a:xfrm>
          <a:off x="118485" y="118485"/>
          <a:ext cx="1052432" cy="94788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3000" b="-23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5E4041B-15AB-41AE-B877-24BA7AF8E4EB}">
      <dsp:nvSpPr>
        <dsp:cNvPr id="0" name=""/>
        <dsp:cNvSpPr/>
      </dsp:nvSpPr>
      <dsp:spPr>
        <a:xfrm>
          <a:off x="0" y="1303339"/>
          <a:ext cx="5262163" cy="1184853"/>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t-PT" sz="1400" kern="1200" dirty="0">
              <a:latin typeface="Open Sans" panose="020B0606030504020204" pitchFamily="34" charset="0"/>
              <a:ea typeface="Open Sans" panose="020B0606030504020204" pitchFamily="34" charset="0"/>
              <a:cs typeface="Open Sans" panose="020B0606030504020204" pitchFamily="34" charset="0"/>
            </a:rPr>
            <a:t>Eliminar impropios</a:t>
          </a:r>
          <a:r>
            <a:rPr lang="pt-PT" sz="2000" kern="1200" dirty="0">
              <a:latin typeface="Open Sans" panose="020B0606030504020204" pitchFamily="34" charset="0"/>
              <a:ea typeface="Open Sans" panose="020B0606030504020204" pitchFamily="34" charset="0"/>
              <a:cs typeface="Open Sans" panose="020B0606030504020204" pitchFamily="34" charset="0"/>
            </a:rPr>
            <a:t>	</a:t>
          </a:r>
        </a:p>
        <a:p>
          <a:pPr marL="114300" lvl="1" indent="-114300" algn="l" defTabSz="533400">
            <a:lnSpc>
              <a:spcPct val="90000"/>
            </a:lnSpc>
            <a:spcBef>
              <a:spcPct val="0"/>
            </a:spcBef>
            <a:spcAft>
              <a:spcPct val="15000"/>
            </a:spcAft>
            <a:buChar char="••"/>
          </a:pPr>
          <a:r>
            <a:rPr lang="es-ES" sz="1200" kern="1200" dirty="0">
              <a:latin typeface="Open Sans" panose="020B0606030504020204" pitchFamily="34" charset="0"/>
              <a:ea typeface="Open Sans" panose="020B0606030504020204" pitchFamily="34" charset="0"/>
              <a:cs typeface="Open Sans" panose="020B0606030504020204" pitchFamily="34" charset="0"/>
            </a:rPr>
            <a:t>Sacudir las ramas de poda;</a:t>
          </a:r>
          <a:endParaRPr lang="pt-PT" sz="12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r>
            <a:rPr lang="es-ES" sz="1200" kern="1200" dirty="0">
              <a:latin typeface="Open Sans" panose="020B0606030504020204" pitchFamily="34" charset="0"/>
              <a:ea typeface="Open Sans" panose="020B0606030504020204" pitchFamily="34" charset="0"/>
              <a:cs typeface="Open Sans" panose="020B0606030504020204" pitchFamily="34" charset="0"/>
            </a:rPr>
            <a:t>Desechar manualmente los impropios &gt;1 cm</a:t>
          </a:r>
          <a:endParaRPr lang="pt-PT"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170917" y="1303339"/>
        <a:ext cx="4091245" cy="1184853"/>
      </dsp:txXfrm>
    </dsp:sp>
    <dsp:sp modelId="{6D9C243A-6779-4369-B441-D7CFB385642E}">
      <dsp:nvSpPr>
        <dsp:cNvPr id="0" name=""/>
        <dsp:cNvSpPr/>
      </dsp:nvSpPr>
      <dsp:spPr>
        <a:xfrm>
          <a:off x="118485" y="1421824"/>
          <a:ext cx="1052432" cy="94788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9896707-97D5-43B5-9541-FBC00B1E601C}">
      <dsp:nvSpPr>
        <dsp:cNvPr id="0" name=""/>
        <dsp:cNvSpPr/>
      </dsp:nvSpPr>
      <dsp:spPr>
        <a:xfrm>
          <a:off x="0" y="2606678"/>
          <a:ext cx="5262163" cy="1184853"/>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t-PT" sz="1400" kern="1200" dirty="0">
              <a:latin typeface="Open Sans" panose="020B0606030504020204" pitchFamily="34" charset="0"/>
              <a:ea typeface="Open Sans" panose="020B0606030504020204" pitchFamily="34" charset="0"/>
              <a:cs typeface="Open Sans" panose="020B0606030504020204" pitchFamily="34" charset="0"/>
            </a:rPr>
            <a:t>Atar la carga</a:t>
          </a:r>
          <a:r>
            <a:rPr lang="pt-PT" sz="1800" kern="1200" dirty="0">
              <a:latin typeface="Open Sans" panose="020B0606030504020204" pitchFamily="34" charset="0"/>
              <a:ea typeface="Open Sans" panose="020B0606030504020204" pitchFamily="34" charset="0"/>
              <a:cs typeface="Open Sans" panose="020B0606030504020204" pitchFamily="34" charset="0"/>
            </a:rPr>
            <a:t>	</a:t>
          </a:r>
        </a:p>
        <a:p>
          <a:pPr marL="114300" lvl="1" indent="-114300" algn="l" defTabSz="533400">
            <a:lnSpc>
              <a:spcPct val="90000"/>
            </a:lnSpc>
            <a:spcBef>
              <a:spcPct val="0"/>
            </a:spcBef>
            <a:spcAft>
              <a:spcPct val="15000"/>
            </a:spcAft>
            <a:buChar char="••"/>
          </a:pPr>
          <a:r>
            <a:rPr lang="es-ES" sz="1200" kern="1200" dirty="0">
              <a:latin typeface="Open Sans" panose="020B0606030504020204" pitchFamily="34" charset="0"/>
              <a:ea typeface="Open Sans" panose="020B0606030504020204" pitchFamily="34" charset="0"/>
              <a:cs typeface="Open Sans" panose="020B0606030504020204" pitchFamily="34" charset="0"/>
            </a:rPr>
            <a:t>Cuerda de sisal (fibras vegetales);</a:t>
          </a:r>
          <a:endParaRPr lang="pt-PT" sz="12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r>
            <a:rPr lang="pt-PT" sz="1200" kern="1200" dirty="0">
              <a:latin typeface="Open Sans" panose="020B0606030504020204" pitchFamily="34" charset="0"/>
              <a:ea typeface="Open Sans" panose="020B0606030504020204" pitchFamily="34" charset="0"/>
              <a:cs typeface="Open Sans" panose="020B0606030504020204" pitchFamily="34" charset="0"/>
            </a:rPr>
            <a:t>Evitar materiales poliméricos o metálicos;</a:t>
          </a:r>
        </a:p>
      </dsp:txBody>
      <dsp:txXfrm>
        <a:off x="1170917" y="2606678"/>
        <a:ext cx="4091245" cy="1184853"/>
      </dsp:txXfrm>
    </dsp:sp>
    <dsp:sp modelId="{5687AACA-B9C7-40F7-AF6C-A34829B9E06B}">
      <dsp:nvSpPr>
        <dsp:cNvPr id="0" name=""/>
        <dsp:cNvSpPr/>
      </dsp:nvSpPr>
      <dsp:spPr>
        <a:xfrm>
          <a:off x="118485" y="2725163"/>
          <a:ext cx="1052432" cy="94788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BDBDA-3BC3-489F-9789-A82279C117BA}">
      <dsp:nvSpPr>
        <dsp:cNvPr id="0" name=""/>
        <dsp:cNvSpPr/>
      </dsp:nvSpPr>
      <dsp:spPr>
        <a:xfrm>
          <a:off x="0" y="0"/>
          <a:ext cx="5262163" cy="1127904"/>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pt-PT" sz="1400" kern="1200" dirty="0" err="1" smtClean="0">
              <a:latin typeface="+mn-lt"/>
              <a:ea typeface="Open Sans" panose="020B0606030504020204" pitchFamily="34" charset="0"/>
              <a:cs typeface="Open Sans" panose="020B0606030504020204" pitchFamily="34" charset="0"/>
            </a:rPr>
            <a:t>Astillado</a:t>
          </a:r>
          <a:r>
            <a:rPr lang="pt-PT" sz="1400" kern="1200" dirty="0" smtClean="0">
              <a:latin typeface="+mn-lt"/>
              <a:ea typeface="Open Sans" panose="020B0606030504020204" pitchFamily="34" charset="0"/>
              <a:cs typeface="Open Sans" panose="020B0606030504020204" pitchFamily="34" charset="0"/>
            </a:rPr>
            <a:t> </a:t>
          </a:r>
          <a:r>
            <a:rPr lang="pt-PT" sz="1400" kern="1200" dirty="0" err="1" smtClean="0">
              <a:latin typeface="+mn-lt"/>
              <a:ea typeface="Open Sans" panose="020B0606030504020204" pitchFamily="34" charset="0"/>
              <a:cs typeface="Open Sans" panose="020B0606030504020204" pitchFamily="34" charset="0"/>
            </a:rPr>
            <a:t>directo</a:t>
          </a:r>
          <a:r>
            <a:rPr lang="pt-PT" sz="1400" kern="1200" dirty="0" smtClean="0">
              <a:latin typeface="+mn-lt"/>
              <a:ea typeface="Open Sans" panose="020B0606030504020204" pitchFamily="34" charset="0"/>
              <a:cs typeface="Open Sans" panose="020B0606030504020204" pitchFamily="34" charset="0"/>
            </a:rPr>
            <a:t> </a:t>
          </a:r>
          <a:r>
            <a:rPr lang="pt-PT" sz="1400" kern="1200" dirty="0" err="1" smtClean="0">
              <a:latin typeface="+mn-lt"/>
              <a:ea typeface="Open Sans" panose="020B0606030504020204" pitchFamily="34" charset="0"/>
              <a:cs typeface="Open Sans" panose="020B0606030504020204" pitchFamily="34" charset="0"/>
            </a:rPr>
            <a:t>en</a:t>
          </a:r>
          <a:r>
            <a:rPr lang="pt-PT" sz="1400" kern="1200" dirty="0" smtClean="0">
              <a:latin typeface="+mn-lt"/>
              <a:ea typeface="Open Sans" panose="020B0606030504020204" pitchFamily="34" charset="0"/>
              <a:cs typeface="Open Sans" panose="020B0606030504020204" pitchFamily="34" charset="0"/>
            </a:rPr>
            <a:t> el terreno </a:t>
          </a:r>
          <a:endParaRPr lang="pt-PT" sz="1400" kern="1200" dirty="0">
            <a:latin typeface="+mn-lt"/>
            <a:ea typeface="Open Sans" panose="020B0606030504020204" pitchFamily="34" charset="0"/>
            <a:cs typeface="Open Sans" panose="020B0606030504020204" pitchFamily="34" charset="0"/>
          </a:endParaRPr>
        </a:p>
        <a:p>
          <a:pPr marL="114300" lvl="1" indent="-114300" algn="just" defTabSz="533400">
            <a:lnSpc>
              <a:spcPct val="90000"/>
            </a:lnSpc>
            <a:spcBef>
              <a:spcPct val="0"/>
            </a:spcBef>
            <a:spcAft>
              <a:spcPct val="15000"/>
            </a:spcAft>
            <a:buChar char="••"/>
          </a:pPr>
          <a:r>
            <a:rPr lang="es-ES" sz="1200" kern="1200" dirty="0" smtClean="0">
              <a:latin typeface="+mn-lt"/>
              <a:ea typeface="Open Sans" panose="020B0606030504020204" pitchFamily="34" charset="0"/>
              <a:cs typeface="Open Sans" panose="020B0606030504020204" pitchFamily="34" charset="0"/>
            </a:rPr>
            <a:t>Debe realizarse lo más cerca posible del aprovechamiento de energía industrial y puede hacerse después de la poda</a:t>
          </a:r>
          <a:r>
            <a:rPr lang="es-ES" sz="1200" kern="1200" dirty="0" smtClean="0">
              <a:latin typeface="Open Sans" panose="020B0606030504020204" pitchFamily="34" charset="0"/>
              <a:ea typeface="Open Sans" panose="020B0606030504020204" pitchFamily="34" charset="0"/>
              <a:cs typeface="Open Sans" panose="020B0606030504020204" pitchFamily="34" charset="0"/>
            </a:rPr>
            <a:t>.</a:t>
          </a:r>
          <a:endParaRPr lang="pt-PT"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431585" y="0"/>
        <a:ext cx="3830577" cy="1127904"/>
      </dsp:txXfrm>
    </dsp:sp>
    <dsp:sp modelId="{1150B693-4D07-4E0C-99A7-A9C79290BAF8}">
      <dsp:nvSpPr>
        <dsp:cNvPr id="0" name=""/>
        <dsp:cNvSpPr/>
      </dsp:nvSpPr>
      <dsp:spPr>
        <a:xfrm>
          <a:off x="0" y="104024"/>
          <a:ext cx="1394652" cy="91985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2000" r="-32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5E4041B-15AB-41AE-B877-24BA7AF8E4EB}">
      <dsp:nvSpPr>
        <dsp:cNvPr id="0" name=""/>
        <dsp:cNvSpPr/>
      </dsp:nvSpPr>
      <dsp:spPr>
        <a:xfrm>
          <a:off x="0" y="1507058"/>
          <a:ext cx="5262163" cy="1097193"/>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t-PT" sz="1400" kern="1200" dirty="0">
              <a:latin typeface="+mn-lt"/>
              <a:ea typeface="Open Sans" panose="020B0606030504020204" pitchFamily="34" charset="0"/>
              <a:cs typeface="Open Sans" panose="020B0606030504020204" pitchFamily="34" charset="0"/>
            </a:rPr>
            <a:t>Astillado después del secado</a:t>
          </a:r>
        </a:p>
        <a:p>
          <a:pPr marL="114300" lvl="1" indent="-114300" algn="l" defTabSz="533400">
            <a:lnSpc>
              <a:spcPct val="90000"/>
            </a:lnSpc>
            <a:spcBef>
              <a:spcPct val="0"/>
            </a:spcBef>
            <a:spcAft>
              <a:spcPct val="15000"/>
            </a:spcAft>
            <a:buChar char="••"/>
          </a:pPr>
          <a:r>
            <a:rPr lang="es-ES" sz="1200" kern="1200" dirty="0" smtClean="0">
              <a:latin typeface="+mn-lt"/>
              <a:ea typeface="Open Sans" panose="020B0606030504020204" pitchFamily="34" charset="0"/>
              <a:cs typeface="Open Sans" panose="020B0606030504020204" pitchFamily="34" charset="0"/>
            </a:rPr>
            <a:t>Extienda el período entre el astillado y la recogida, si es para usar como materia prima para biocombustibles.</a:t>
          </a:r>
          <a:endParaRPr lang="pt-PT" sz="1200" kern="1200" dirty="0">
            <a:latin typeface="+mn-lt"/>
            <a:ea typeface="Open Sans" panose="020B0606030504020204" pitchFamily="34" charset="0"/>
            <a:cs typeface="Open Sans" panose="020B0606030504020204" pitchFamily="34" charset="0"/>
          </a:endParaRPr>
        </a:p>
      </dsp:txBody>
      <dsp:txXfrm>
        <a:off x="1431585" y="1507058"/>
        <a:ext cx="3830577" cy="1097193"/>
      </dsp:txXfrm>
    </dsp:sp>
    <dsp:sp modelId="{6D9C243A-6779-4369-B441-D7CFB385642E}">
      <dsp:nvSpPr>
        <dsp:cNvPr id="0" name=""/>
        <dsp:cNvSpPr/>
      </dsp:nvSpPr>
      <dsp:spPr>
        <a:xfrm>
          <a:off x="0" y="1595969"/>
          <a:ext cx="1395062" cy="91937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A5DE0-8815-4345-BED6-DFD362FA673C}">
      <dsp:nvSpPr>
        <dsp:cNvPr id="0" name=""/>
        <dsp:cNvSpPr/>
      </dsp:nvSpPr>
      <dsp:spPr>
        <a:xfrm>
          <a:off x="2099495" y="1339731"/>
          <a:ext cx="1615142" cy="1600944"/>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noProof="0">
              <a:latin typeface="Open Sans" panose="020B0606030504020204" pitchFamily="34" charset="0"/>
              <a:ea typeface="Open Sans" panose="020B0606030504020204" pitchFamily="34" charset="0"/>
              <a:cs typeface="Open Sans" panose="020B0606030504020204" pitchFamily="34" charset="0"/>
            </a:rPr>
            <a:t>Almacenamiento</a:t>
          </a:r>
        </a:p>
      </dsp:txBody>
      <dsp:txXfrm>
        <a:off x="2336027" y="1574184"/>
        <a:ext cx="1142078" cy="1132038"/>
      </dsp:txXfrm>
    </dsp:sp>
    <dsp:sp modelId="{405A80A4-4380-45A4-96A4-560BE704F777}">
      <dsp:nvSpPr>
        <dsp:cNvPr id="0" name=""/>
        <dsp:cNvSpPr/>
      </dsp:nvSpPr>
      <dsp:spPr>
        <a:xfrm rot="16200000">
          <a:off x="2776467" y="1192694"/>
          <a:ext cx="261197" cy="32875"/>
        </a:xfrm>
        <a:custGeom>
          <a:avLst/>
          <a:gdLst/>
          <a:ahLst/>
          <a:cxnLst/>
          <a:rect l="0" t="0" r="0" b="0"/>
          <a:pathLst>
            <a:path>
              <a:moveTo>
                <a:pt x="0" y="16437"/>
              </a:moveTo>
              <a:lnTo>
                <a:pt x="261197" y="1643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noProof="0">
            <a:latin typeface="Open Sans" panose="020B0606030504020204" pitchFamily="34" charset="0"/>
            <a:ea typeface="Open Sans" panose="020B0606030504020204" pitchFamily="34" charset="0"/>
            <a:cs typeface="Open Sans" panose="020B0606030504020204" pitchFamily="34" charset="0"/>
          </a:endParaRPr>
        </a:p>
      </dsp:txBody>
      <dsp:txXfrm>
        <a:off x="2900536" y="1202602"/>
        <a:ext cx="13059" cy="13059"/>
      </dsp:txXfrm>
    </dsp:sp>
    <dsp:sp modelId="{393B2F9B-47FF-4B4A-A1DD-DE27103C2EF3}">
      <dsp:nvSpPr>
        <dsp:cNvPr id="0" name=""/>
        <dsp:cNvSpPr/>
      </dsp:nvSpPr>
      <dsp:spPr>
        <a:xfrm>
          <a:off x="2376108" y="16617"/>
          <a:ext cx="1061915" cy="1061915"/>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noProof="0">
              <a:latin typeface="Open Sans" panose="020B0606030504020204" pitchFamily="34" charset="0"/>
              <a:ea typeface="Open Sans" panose="020B0606030504020204" pitchFamily="34" charset="0"/>
              <a:cs typeface="Open Sans" panose="020B0606030504020204" pitchFamily="34" charset="0"/>
            </a:rPr>
            <a:t>Lugar de transporte rápido y fácil.</a:t>
          </a:r>
        </a:p>
      </dsp:txBody>
      <dsp:txXfrm>
        <a:off x="2531622" y="172131"/>
        <a:ext cx="750887" cy="750887"/>
      </dsp:txXfrm>
    </dsp:sp>
    <dsp:sp modelId="{E8E23EEF-4B7A-444E-BA91-8325E139F3AB}">
      <dsp:nvSpPr>
        <dsp:cNvPr id="0" name=""/>
        <dsp:cNvSpPr/>
      </dsp:nvSpPr>
      <dsp:spPr>
        <a:xfrm rot="19285714">
          <a:off x="3508254" y="1541906"/>
          <a:ext cx="256880" cy="32875"/>
        </a:xfrm>
        <a:custGeom>
          <a:avLst/>
          <a:gdLst/>
          <a:ahLst/>
          <a:cxnLst/>
          <a:rect l="0" t="0" r="0" b="0"/>
          <a:pathLst>
            <a:path>
              <a:moveTo>
                <a:pt x="0" y="16437"/>
              </a:moveTo>
              <a:lnTo>
                <a:pt x="256880" y="1643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noProof="0">
            <a:latin typeface="Open Sans" panose="020B0606030504020204" pitchFamily="34" charset="0"/>
            <a:ea typeface="Open Sans" panose="020B0606030504020204" pitchFamily="34" charset="0"/>
            <a:cs typeface="Open Sans" panose="020B0606030504020204" pitchFamily="34" charset="0"/>
          </a:endParaRPr>
        </a:p>
      </dsp:txBody>
      <dsp:txXfrm>
        <a:off x="3630272" y="1551922"/>
        <a:ext cx="12844" cy="12844"/>
      </dsp:txXfrm>
    </dsp:sp>
    <dsp:sp modelId="{9D731226-9597-40DF-8105-18ADDC8AF818}">
      <dsp:nvSpPr>
        <dsp:cNvPr id="0" name=""/>
        <dsp:cNvSpPr/>
      </dsp:nvSpPr>
      <dsp:spPr>
        <a:xfrm>
          <a:off x="3621275" y="616258"/>
          <a:ext cx="1061915" cy="1061915"/>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noProof="0">
              <a:latin typeface="Open Sans" panose="020B0606030504020204" pitchFamily="34" charset="0"/>
              <a:ea typeface="Open Sans" panose="020B0606030504020204" pitchFamily="34" charset="0"/>
              <a:cs typeface="Open Sans" panose="020B0606030504020204" pitchFamily="34" charset="0"/>
            </a:rPr>
            <a:t>Renovación de aire;</a:t>
          </a:r>
        </a:p>
        <a:p>
          <a:pPr lvl="0" algn="ctr" defTabSz="400050">
            <a:lnSpc>
              <a:spcPct val="90000"/>
            </a:lnSpc>
            <a:spcBef>
              <a:spcPct val="0"/>
            </a:spcBef>
            <a:spcAft>
              <a:spcPct val="35000"/>
            </a:spcAft>
          </a:pPr>
          <a:r>
            <a:rPr lang="es-ES" sz="900" kern="1200" noProof="0">
              <a:latin typeface="Open Sans" panose="020B0606030504020204" pitchFamily="34" charset="0"/>
              <a:ea typeface="Open Sans" panose="020B0606030504020204" pitchFamily="34" charset="0"/>
              <a:cs typeface="Open Sans" panose="020B0606030504020204" pitchFamily="34" charset="0"/>
            </a:rPr>
            <a:t>Protección contra incendios;</a:t>
          </a:r>
        </a:p>
      </dsp:txBody>
      <dsp:txXfrm>
        <a:off x="3776789" y="771772"/>
        <a:ext cx="750887" cy="750887"/>
      </dsp:txXfrm>
    </dsp:sp>
    <dsp:sp modelId="{8AD80C6C-D2A6-44F8-8CE9-EF7D19CEF83E}">
      <dsp:nvSpPr>
        <dsp:cNvPr id="0" name=""/>
        <dsp:cNvSpPr/>
      </dsp:nvSpPr>
      <dsp:spPr>
        <a:xfrm rot="771429">
          <a:off x="3690853" y="2331698"/>
          <a:ext cx="254454" cy="32875"/>
        </a:xfrm>
        <a:custGeom>
          <a:avLst/>
          <a:gdLst/>
          <a:ahLst/>
          <a:cxnLst/>
          <a:rect l="0" t="0" r="0" b="0"/>
          <a:pathLst>
            <a:path>
              <a:moveTo>
                <a:pt x="0" y="16437"/>
              </a:moveTo>
              <a:lnTo>
                <a:pt x="254454" y="1643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noProof="0">
            <a:latin typeface="Open Sans" panose="020B0606030504020204" pitchFamily="34" charset="0"/>
            <a:ea typeface="Open Sans" panose="020B0606030504020204" pitchFamily="34" charset="0"/>
            <a:cs typeface="Open Sans" panose="020B0606030504020204" pitchFamily="34" charset="0"/>
          </a:endParaRPr>
        </a:p>
      </dsp:txBody>
      <dsp:txXfrm>
        <a:off x="3811719" y="2341775"/>
        <a:ext cx="12722" cy="12722"/>
      </dsp:txXfrm>
    </dsp:sp>
    <dsp:sp modelId="{8CF9FE43-049A-4D9B-AAF6-DFCBECBAB86C}">
      <dsp:nvSpPr>
        <dsp:cNvPr id="0" name=""/>
        <dsp:cNvSpPr/>
      </dsp:nvSpPr>
      <dsp:spPr>
        <a:xfrm>
          <a:off x="3928805" y="1963638"/>
          <a:ext cx="1061915" cy="1061915"/>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noProof="0">
              <a:latin typeface="Open Sans" panose="020B0606030504020204" pitchFamily="34" charset="0"/>
              <a:ea typeface="Open Sans" panose="020B0606030504020204" pitchFamily="34" charset="0"/>
              <a:cs typeface="Open Sans" panose="020B0606030504020204" pitchFamily="34" charset="0"/>
            </a:rPr>
            <a:t>Separación de diferentes tipos de biomasa</a:t>
          </a:r>
        </a:p>
      </dsp:txBody>
      <dsp:txXfrm>
        <a:off x="4084319" y="2119152"/>
        <a:ext cx="750887" cy="750887"/>
      </dsp:txXfrm>
    </dsp:sp>
    <dsp:sp modelId="{B9BE2A99-B476-4A17-B3D3-CF40337F0439}">
      <dsp:nvSpPr>
        <dsp:cNvPr id="0" name=""/>
        <dsp:cNvSpPr/>
      </dsp:nvSpPr>
      <dsp:spPr>
        <a:xfrm rot="3857143">
          <a:off x="3181392" y="2963226"/>
          <a:ext cx="259875" cy="32875"/>
        </a:xfrm>
        <a:custGeom>
          <a:avLst/>
          <a:gdLst/>
          <a:ahLst/>
          <a:cxnLst/>
          <a:rect l="0" t="0" r="0" b="0"/>
          <a:pathLst>
            <a:path>
              <a:moveTo>
                <a:pt x="0" y="16437"/>
              </a:moveTo>
              <a:lnTo>
                <a:pt x="259875" y="1643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noProof="0">
            <a:latin typeface="Open Sans" panose="020B0606030504020204" pitchFamily="34" charset="0"/>
            <a:ea typeface="Open Sans" panose="020B0606030504020204" pitchFamily="34" charset="0"/>
            <a:cs typeface="Open Sans" panose="020B0606030504020204" pitchFamily="34" charset="0"/>
          </a:endParaRPr>
        </a:p>
      </dsp:txBody>
      <dsp:txXfrm>
        <a:off x="3304832" y="2973168"/>
        <a:ext cx="12993" cy="12993"/>
      </dsp:txXfrm>
    </dsp:sp>
    <dsp:sp modelId="{749A09EC-2EC8-4D05-9D05-222E70471A0F}">
      <dsp:nvSpPr>
        <dsp:cNvPr id="0" name=""/>
        <dsp:cNvSpPr/>
      </dsp:nvSpPr>
      <dsp:spPr>
        <a:xfrm>
          <a:off x="3067123" y="3044153"/>
          <a:ext cx="1061915" cy="1061915"/>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noProof="0">
              <a:latin typeface="Open Sans" panose="020B0606030504020204" pitchFamily="34" charset="0"/>
              <a:ea typeface="Open Sans" panose="020B0606030504020204" pitchFamily="34" charset="0"/>
              <a:cs typeface="Open Sans" panose="020B0606030504020204" pitchFamily="34" charset="0"/>
            </a:rPr>
            <a:t>El material no debe ser comprimido</a:t>
          </a:r>
        </a:p>
      </dsp:txBody>
      <dsp:txXfrm>
        <a:off x="3222637" y="3199667"/>
        <a:ext cx="750887" cy="750887"/>
      </dsp:txXfrm>
    </dsp:sp>
    <dsp:sp modelId="{63C9F28C-60C6-406D-8188-5371F33CC97E}">
      <dsp:nvSpPr>
        <dsp:cNvPr id="0" name=""/>
        <dsp:cNvSpPr/>
      </dsp:nvSpPr>
      <dsp:spPr>
        <a:xfrm rot="6942857">
          <a:off x="2372865" y="2963226"/>
          <a:ext cx="259875" cy="32875"/>
        </a:xfrm>
        <a:custGeom>
          <a:avLst/>
          <a:gdLst/>
          <a:ahLst/>
          <a:cxnLst/>
          <a:rect l="0" t="0" r="0" b="0"/>
          <a:pathLst>
            <a:path>
              <a:moveTo>
                <a:pt x="0" y="16437"/>
              </a:moveTo>
              <a:lnTo>
                <a:pt x="259875" y="1643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noProof="0">
            <a:latin typeface="Open Sans" panose="020B0606030504020204" pitchFamily="34" charset="0"/>
            <a:ea typeface="Open Sans" panose="020B0606030504020204" pitchFamily="34" charset="0"/>
            <a:cs typeface="Open Sans" panose="020B0606030504020204" pitchFamily="34" charset="0"/>
          </a:endParaRPr>
        </a:p>
      </dsp:txBody>
      <dsp:txXfrm rot="10800000">
        <a:off x="2496306" y="2973168"/>
        <a:ext cx="12993" cy="12993"/>
      </dsp:txXfrm>
    </dsp:sp>
    <dsp:sp modelId="{B497E2ED-2D7F-4FED-90E1-1E168CCB3BF6}">
      <dsp:nvSpPr>
        <dsp:cNvPr id="0" name=""/>
        <dsp:cNvSpPr/>
      </dsp:nvSpPr>
      <dsp:spPr>
        <a:xfrm>
          <a:off x="1685093" y="3044153"/>
          <a:ext cx="1061915" cy="1061915"/>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noProof="0">
              <a:latin typeface="Open Sans" panose="020B0606030504020204" pitchFamily="34" charset="0"/>
              <a:ea typeface="Open Sans" panose="020B0606030504020204" pitchFamily="34" charset="0"/>
              <a:cs typeface="Open Sans" panose="020B0606030504020204" pitchFamily="34" charset="0"/>
            </a:rPr>
            <a:t>Monitoreo regular del contenido de humedad</a:t>
          </a:r>
        </a:p>
      </dsp:txBody>
      <dsp:txXfrm>
        <a:off x="1840607" y="3199667"/>
        <a:ext cx="750887" cy="750887"/>
      </dsp:txXfrm>
    </dsp:sp>
    <dsp:sp modelId="{732A3842-AD90-45C9-BFEB-3C6F8E467987}">
      <dsp:nvSpPr>
        <dsp:cNvPr id="0" name=""/>
        <dsp:cNvSpPr/>
      </dsp:nvSpPr>
      <dsp:spPr>
        <a:xfrm rot="10028571">
          <a:off x="1868825" y="2331698"/>
          <a:ext cx="254454" cy="32875"/>
        </a:xfrm>
        <a:custGeom>
          <a:avLst/>
          <a:gdLst/>
          <a:ahLst/>
          <a:cxnLst/>
          <a:rect l="0" t="0" r="0" b="0"/>
          <a:pathLst>
            <a:path>
              <a:moveTo>
                <a:pt x="0" y="16437"/>
              </a:moveTo>
              <a:lnTo>
                <a:pt x="254454" y="1643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noProof="0">
            <a:latin typeface="Open Sans" panose="020B0606030504020204" pitchFamily="34" charset="0"/>
            <a:ea typeface="Open Sans" panose="020B0606030504020204" pitchFamily="34" charset="0"/>
            <a:cs typeface="Open Sans" panose="020B0606030504020204" pitchFamily="34" charset="0"/>
          </a:endParaRPr>
        </a:p>
      </dsp:txBody>
      <dsp:txXfrm rot="10800000">
        <a:off x="1989691" y="2341775"/>
        <a:ext cx="12722" cy="12722"/>
      </dsp:txXfrm>
    </dsp:sp>
    <dsp:sp modelId="{1F32C84F-4737-4DFF-B27F-92C250FA7645}">
      <dsp:nvSpPr>
        <dsp:cNvPr id="0" name=""/>
        <dsp:cNvSpPr/>
      </dsp:nvSpPr>
      <dsp:spPr>
        <a:xfrm>
          <a:off x="823411" y="1963638"/>
          <a:ext cx="1061915" cy="1061915"/>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noProof="0">
              <a:latin typeface="Open Sans" panose="020B0606030504020204" pitchFamily="34" charset="0"/>
              <a:ea typeface="Open Sans" panose="020B0606030504020204" pitchFamily="34" charset="0"/>
              <a:cs typeface="Open Sans" panose="020B0606030504020204" pitchFamily="34" charset="0"/>
            </a:rPr>
            <a:t>Período máximo de 1 año;</a:t>
          </a:r>
        </a:p>
        <a:p>
          <a:pPr lvl="0" algn="ctr" defTabSz="400050">
            <a:lnSpc>
              <a:spcPct val="90000"/>
            </a:lnSpc>
            <a:spcBef>
              <a:spcPct val="0"/>
            </a:spcBef>
            <a:spcAft>
              <a:spcPct val="35000"/>
            </a:spcAft>
          </a:pPr>
          <a:r>
            <a:rPr lang="es-ES" sz="900" kern="1200" noProof="0">
              <a:latin typeface="Open Sans" panose="020B0606030504020204" pitchFamily="34" charset="0"/>
              <a:ea typeface="Open Sans" panose="020B0606030504020204" pitchFamily="34" charset="0"/>
              <a:cs typeface="Open Sans" panose="020B0606030504020204" pitchFamily="34" charset="0"/>
            </a:rPr>
            <a:t>(Más grande para pacas sin triturar)</a:t>
          </a:r>
        </a:p>
      </dsp:txBody>
      <dsp:txXfrm>
        <a:off x="978925" y="2119152"/>
        <a:ext cx="750887" cy="750887"/>
      </dsp:txXfrm>
    </dsp:sp>
    <dsp:sp modelId="{B59D2DE0-D78F-4707-8F7B-258586F7AB1B}">
      <dsp:nvSpPr>
        <dsp:cNvPr id="0" name=""/>
        <dsp:cNvSpPr/>
      </dsp:nvSpPr>
      <dsp:spPr>
        <a:xfrm rot="13114286">
          <a:off x="2048997" y="1541906"/>
          <a:ext cx="256880" cy="32875"/>
        </a:xfrm>
        <a:custGeom>
          <a:avLst/>
          <a:gdLst/>
          <a:ahLst/>
          <a:cxnLst/>
          <a:rect l="0" t="0" r="0" b="0"/>
          <a:pathLst>
            <a:path>
              <a:moveTo>
                <a:pt x="0" y="16437"/>
              </a:moveTo>
              <a:lnTo>
                <a:pt x="256880" y="1643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noProof="0">
            <a:latin typeface="Open Sans" panose="020B0606030504020204" pitchFamily="34" charset="0"/>
            <a:ea typeface="Open Sans" panose="020B0606030504020204" pitchFamily="34" charset="0"/>
            <a:cs typeface="Open Sans" panose="020B0606030504020204" pitchFamily="34" charset="0"/>
          </a:endParaRPr>
        </a:p>
      </dsp:txBody>
      <dsp:txXfrm rot="10800000">
        <a:off x="2171016" y="1551922"/>
        <a:ext cx="12844" cy="12844"/>
      </dsp:txXfrm>
    </dsp:sp>
    <dsp:sp modelId="{F9103F93-7E5F-4387-AE88-E37E2D040290}">
      <dsp:nvSpPr>
        <dsp:cNvPr id="0" name=""/>
        <dsp:cNvSpPr/>
      </dsp:nvSpPr>
      <dsp:spPr>
        <a:xfrm>
          <a:off x="1130942" y="616258"/>
          <a:ext cx="1061915" cy="1061915"/>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kern="1200" noProof="0" dirty="0">
              <a:latin typeface="Open Sans" panose="020B0606030504020204" pitchFamily="34" charset="0"/>
              <a:ea typeface="Open Sans" panose="020B0606030504020204" pitchFamily="34" charset="0"/>
              <a:cs typeface="Open Sans" panose="020B0606030504020204" pitchFamily="34" charset="0"/>
            </a:rPr>
            <a:t>Sobre el terreno (menos costes de transporte y almacenamiento) protegido de la precipitación</a:t>
          </a:r>
        </a:p>
      </dsp:txBody>
      <dsp:txXfrm>
        <a:off x="1286456" y="771772"/>
        <a:ext cx="750887" cy="7508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A88DF-6084-433B-909C-CF5929BA9938}">
      <dsp:nvSpPr>
        <dsp:cNvPr id="0" name=""/>
        <dsp:cNvSpPr/>
      </dsp:nvSpPr>
      <dsp:spPr>
        <a:xfrm>
          <a:off x="0" y="0"/>
          <a:ext cx="4824941" cy="94656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a:latin typeface="+mn-lt"/>
              <a:ea typeface="Open Sans" panose="020B0606030504020204" pitchFamily="34" charset="0"/>
              <a:cs typeface="Open Sans" panose="020B0606030504020204" pitchFamily="34" charset="0"/>
            </a:rPr>
            <a:t>El contenido de humedad se puede reducir en un 80%, por lo que el período de almacenamiento debe ser lo más largo posible</a:t>
          </a:r>
          <a:endParaRPr lang="pt-PT" sz="1600" kern="1200" dirty="0">
            <a:latin typeface="+mn-lt"/>
            <a:ea typeface="Open Sans" panose="020B0606030504020204" pitchFamily="34" charset="0"/>
            <a:cs typeface="Open Sans" panose="020B0606030504020204" pitchFamily="34" charset="0"/>
          </a:endParaRPr>
        </a:p>
      </dsp:txBody>
      <dsp:txXfrm>
        <a:off x="46207" y="46207"/>
        <a:ext cx="4732527" cy="854146"/>
      </dsp:txXfrm>
    </dsp:sp>
    <dsp:sp modelId="{99236331-5C12-4956-A340-63AF67EDFED4}">
      <dsp:nvSpPr>
        <dsp:cNvPr id="0" name=""/>
        <dsp:cNvSpPr/>
      </dsp:nvSpPr>
      <dsp:spPr>
        <a:xfrm>
          <a:off x="0" y="1091146"/>
          <a:ext cx="4824941" cy="956416"/>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0" kern="1200" dirty="0">
              <a:latin typeface="+mn-lt"/>
              <a:ea typeface="Open Sans" panose="020B0606030504020204" pitchFamily="34" charset="0"/>
              <a:cs typeface="Open Sans" panose="020B0606030504020204" pitchFamily="34" charset="0"/>
            </a:rPr>
            <a:t>Las pacas deben estar apiladas</a:t>
          </a:r>
          <a:endParaRPr lang="pt-PT" sz="1600" b="0" kern="1200" dirty="0">
            <a:latin typeface="+mn-lt"/>
            <a:ea typeface="Open Sans" panose="020B0606030504020204" pitchFamily="34" charset="0"/>
            <a:cs typeface="Open Sans" panose="020B0606030504020204" pitchFamily="34" charset="0"/>
          </a:endParaRPr>
        </a:p>
      </dsp:txBody>
      <dsp:txXfrm>
        <a:off x="46688" y="1137834"/>
        <a:ext cx="4731565" cy="863040"/>
      </dsp:txXfrm>
    </dsp:sp>
    <dsp:sp modelId="{D3D1F3DC-C493-4942-A012-41D66DAC768C}">
      <dsp:nvSpPr>
        <dsp:cNvPr id="0" name=""/>
        <dsp:cNvSpPr/>
      </dsp:nvSpPr>
      <dsp:spPr>
        <a:xfrm>
          <a:off x="0" y="2188220"/>
          <a:ext cx="4824941" cy="121680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0" kern="1200" dirty="0">
              <a:latin typeface="+mn-lt"/>
              <a:ea typeface="Open Sans" panose="020B0606030504020204" pitchFamily="34" charset="0"/>
              <a:cs typeface="Open Sans" panose="020B0606030504020204" pitchFamily="34" charset="0"/>
            </a:rPr>
            <a:t>Pueden dejarse en el suelo siempre que estén protegidas de los elementos</a:t>
          </a:r>
          <a:endParaRPr lang="pt-PT" sz="1600" b="0" kern="1200" dirty="0">
            <a:latin typeface="+mn-lt"/>
            <a:ea typeface="Open Sans" panose="020B0606030504020204" pitchFamily="34" charset="0"/>
            <a:cs typeface="Open Sans" panose="020B0606030504020204" pitchFamily="34" charset="0"/>
          </a:endParaRPr>
        </a:p>
      </dsp:txBody>
      <dsp:txXfrm>
        <a:off x="59399" y="2247619"/>
        <a:ext cx="4706143" cy="1098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A88DF-6084-433B-909C-CF5929BA9938}">
      <dsp:nvSpPr>
        <dsp:cNvPr id="0" name=""/>
        <dsp:cNvSpPr/>
      </dsp:nvSpPr>
      <dsp:spPr>
        <a:xfrm>
          <a:off x="0" y="0"/>
          <a:ext cx="4824941" cy="90250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a:latin typeface="+mn-lt"/>
              <a:ea typeface="Open Sans" panose="020B0606030504020204" pitchFamily="34" charset="0"/>
              <a:cs typeface="Open Sans" panose="020B0606030504020204" pitchFamily="34" charset="0"/>
            </a:rPr>
            <a:t>Tendencia a la descomposición orgánica: evite el almacenamiento sin protección</a:t>
          </a:r>
          <a:endParaRPr lang="pt-PT" sz="1700" kern="1200" dirty="0">
            <a:latin typeface="+mn-lt"/>
            <a:ea typeface="Open Sans" panose="020B0606030504020204" pitchFamily="34" charset="0"/>
            <a:cs typeface="Open Sans" panose="020B0606030504020204" pitchFamily="34" charset="0"/>
          </a:endParaRPr>
        </a:p>
      </dsp:txBody>
      <dsp:txXfrm>
        <a:off x="44057" y="44057"/>
        <a:ext cx="4736827" cy="814394"/>
      </dsp:txXfrm>
    </dsp:sp>
    <dsp:sp modelId="{99236331-5C12-4956-A340-63AF67EDFED4}">
      <dsp:nvSpPr>
        <dsp:cNvPr id="0" name=""/>
        <dsp:cNvSpPr/>
      </dsp:nvSpPr>
      <dsp:spPr>
        <a:xfrm>
          <a:off x="0" y="963203"/>
          <a:ext cx="4824941" cy="90250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a:latin typeface="+mn-lt"/>
              <a:ea typeface="Open Sans" panose="020B0606030504020204" pitchFamily="34" charset="0"/>
              <a:cs typeface="Open Sans" panose="020B0606030504020204" pitchFamily="34" charset="0"/>
            </a:rPr>
            <a:t>Almacenamiento bien ventilado bajo cubierta</a:t>
          </a:r>
          <a:endParaRPr lang="pt-PT" sz="1700" kern="1200" dirty="0">
            <a:latin typeface="+mn-lt"/>
            <a:ea typeface="Open Sans" panose="020B0606030504020204" pitchFamily="34" charset="0"/>
            <a:cs typeface="Open Sans" panose="020B0606030504020204" pitchFamily="34" charset="0"/>
          </a:endParaRPr>
        </a:p>
      </dsp:txBody>
      <dsp:txXfrm>
        <a:off x="44057" y="1007260"/>
        <a:ext cx="4736827" cy="814394"/>
      </dsp:txXfrm>
    </dsp:sp>
    <dsp:sp modelId="{D3D1F3DC-C493-4942-A012-41D66DAC768C}">
      <dsp:nvSpPr>
        <dsp:cNvPr id="0" name=""/>
        <dsp:cNvSpPr/>
      </dsp:nvSpPr>
      <dsp:spPr>
        <a:xfrm>
          <a:off x="0" y="1928655"/>
          <a:ext cx="4824941" cy="90250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noProof="0" dirty="0">
              <a:latin typeface="+mn-lt"/>
              <a:ea typeface="Open Sans" panose="020B0606030504020204" pitchFamily="34" charset="0"/>
              <a:cs typeface="Open Sans" panose="020B0606030504020204" pitchFamily="34" charset="0"/>
            </a:rPr>
            <a:t>Uso de dispositivos de protección contra incendios: sensores de CO y control de temperatura</a:t>
          </a:r>
        </a:p>
      </dsp:txBody>
      <dsp:txXfrm>
        <a:off x="44057" y="1972712"/>
        <a:ext cx="4736827" cy="814394"/>
      </dsp:txXfrm>
    </dsp:sp>
    <dsp:sp modelId="{CC164707-D73C-41E5-9DEB-ECB161C2A9EC}">
      <dsp:nvSpPr>
        <dsp:cNvPr id="0" name=""/>
        <dsp:cNvSpPr/>
      </dsp:nvSpPr>
      <dsp:spPr>
        <a:xfrm>
          <a:off x="0" y="2902515"/>
          <a:ext cx="4824941" cy="90250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a:latin typeface="+mn-lt"/>
              <a:ea typeface="Open Sans" panose="020B0606030504020204" pitchFamily="34" charset="0"/>
              <a:cs typeface="Open Sans" panose="020B0606030504020204" pitchFamily="34" charset="0"/>
            </a:rPr>
            <a:t>El almacenamiento al aire libre solo debe hacerse en la estación seca y por períodos cortos</a:t>
          </a:r>
          <a:endParaRPr lang="pt-PT" sz="1700" kern="1200" dirty="0">
            <a:latin typeface="+mn-lt"/>
            <a:ea typeface="Open Sans" panose="020B0606030504020204" pitchFamily="34" charset="0"/>
            <a:cs typeface="Open Sans" panose="020B0606030504020204" pitchFamily="34" charset="0"/>
          </a:endParaRPr>
        </a:p>
      </dsp:txBody>
      <dsp:txXfrm>
        <a:off x="44057" y="2946572"/>
        <a:ext cx="4736827" cy="814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ECD67-08BF-49F8-90D3-2356A9A23262}">
      <dsp:nvSpPr>
        <dsp:cNvPr id="0" name=""/>
        <dsp:cNvSpPr/>
      </dsp:nvSpPr>
      <dsp:spPr>
        <a:xfrm>
          <a:off x="29199" y="1611362"/>
          <a:ext cx="1393037" cy="111470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t-PT" sz="900" b="1" kern="1200" dirty="0">
              <a:latin typeface="+mn-lt"/>
              <a:ea typeface="Open Sans" panose="020B0606030504020204" pitchFamily="34" charset="0"/>
              <a:cs typeface="Open Sans" panose="020B0606030504020204" pitchFamily="34" charset="0"/>
            </a:rPr>
            <a:t>AGRICULTURA Y PODAS URBANAS</a:t>
          </a:r>
          <a:r>
            <a:rPr lang="pt-PT" sz="900" kern="1200" dirty="0">
              <a:latin typeface="+mn-lt"/>
              <a:ea typeface="Open Sans" panose="020B0606030504020204" pitchFamily="34" charset="0"/>
              <a:cs typeface="Open Sans" panose="020B0606030504020204" pitchFamily="34" charset="0"/>
            </a:rPr>
            <a:t>  </a:t>
          </a:r>
        </a:p>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GRANDES CANTIDADES DE RESIDUOS</a:t>
          </a:r>
        </a:p>
      </dsp:txBody>
      <dsp:txXfrm>
        <a:off x="61848" y="1644011"/>
        <a:ext cx="1327739" cy="1049410"/>
      </dsp:txXfrm>
    </dsp:sp>
    <dsp:sp modelId="{D018350D-1AD9-40FE-864A-9718D31AE6EF}">
      <dsp:nvSpPr>
        <dsp:cNvPr id="0" name=""/>
        <dsp:cNvSpPr/>
      </dsp:nvSpPr>
      <dsp:spPr>
        <a:xfrm rot="17569401">
          <a:off x="1021041" y="1549572"/>
          <a:ext cx="1310863" cy="30058"/>
        </a:xfrm>
        <a:custGeom>
          <a:avLst/>
          <a:gdLst/>
          <a:ahLst/>
          <a:cxnLst/>
          <a:rect l="0" t="0" r="0" b="0"/>
          <a:pathLst>
            <a:path>
              <a:moveTo>
                <a:pt x="0" y="15029"/>
              </a:moveTo>
              <a:lnTo>
                <a:pt x="1310863" y="150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t-PT" sz="600" kern="1200"/>
        </a:p>
      </dsp:txBody>
      <dsp:txXfrm>
        <a:off x="1643701" y="1531829"/>
        <a:ext cx="65543" cy="65543"/>
      </dsp:txXfrm>
    </dsp:sp>
    <dsp:sp modelId="{10A3E7E8-BBA6-4BC9-A61A-C97B870FA04A}">
      <dsp:nvSpPr>
        <dsp:cNvPr id="0" name=""/>
        <dsp:cNvSpPr/>
      </dsp:nvSpPr>
      <dsp:spPr>
        <a:xfrm>
          <a:off x="1930709" y="612227"/>
          <a:ext cx="1393037" cy="6965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COMBUSTIÓN</a:t>
          </a:r>
        </a:p>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(ESCALA REDUCIDA)</a:t>
          </a:r>
        </a:p>
      </dsp:txBody>
      <dsp:txXfrm>
        <a:off x="1951109" y="632627"/>
        <a:ext cx="1352237" cy="655718"/>
      </dsp:txXfrm>
    </dsp:sp>
    <dsp:sp modelId="{638C3F69-10F8-4E76-AC88-0F32FE87379F}">
      <dsp:nvSpPr>
        <dsp:cNvPr id="0" name=""/>
        <dsp:cNvSpPr/>
      </dsp:nvSpPr>
      <dsp:spPr>
        <a:xfrm rot="18754335">
          <a:off x="3189283" y="639343"/>
          <a:ext cx="831350" cy="30058"/>
        </a:xfrm>
        <a:custGeom>
          <a:avLst/>
          <a:gdLst/>
          <a:ahLst/>
          <a:cxnLst/>
          <a:rect l="0" t="0" r="0" b="0"/>
          <a:pathLst>
            <a:path>
              <a:moveTo>
                <a:pt x="0" y="15029"/>
              </a:moveTo>
              <a:lnTo>
                <a:pt x="831350" y="1502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t-PT" sz="600" kern="1200"/>
        </a:p>
      </dsp:txBody>
      <dsp:txXfrm>
        <a:off x="3584175" y="633589"/>
        <a:ext cx="41567" cy="41567"/>
      </dsp:txXfrm>
    </dsp:sp>
    <dsp:sp modelId="{ED48ECD2-C684-45E7-82A7-05B837F6D6FD}">
      <dsp:nvSpPr>
        <dsp:cNvPr id="0" name=""/>
        <dsp:cNvSpPr/>
      </dsp:nvSpPr>
      <dsp:spPr>
        <a:xfrm>
          <a:off x="3886171" y="0"/>
          <a:ext cx="1393037" cy="6965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a:latin typeface="+mn-lt"/>
              <a:ea typeface="Open Sans" panose="020B0606030504020204" pitchFamily="34" charset="0"/>
              <a:cs typeface="Open Sans" panose="020B0606030504020204" pitchFamily="34" charset="0"/>
            </a:rPr>
            <a:t>CHIMENEAS, CALDERAS DE GESTIÓN MUNICIPAL</a:t>
          </a:r>
          <a:endParaRPr lang="pt-PT" sz="900" kern="1200" dirty="0">
            <a:latin typeface="+mn-lt"/>
            <a:ea typeface="Open Sans" panose="020B0606030504020204" pitchFamily="34" charset="0"/>
            <a:cs typeface="Open Sans" panose="020B0606030504020204" pitchFamily="34" charset="0"/>
          </a:endParaRPr>
        </a:p>
      </dsp:txBody>
      <dsp:txXfrm>
        <a:off x="3906571" y="20400"/>
        <a:ext cx="1352237" cy="655718"/>
      </dsp:txXfrm>
    </dsp:sp>
    <dsp:sp modelId="{57181034-39AB-4349-8305-562859AD8A78}">
      <dsp:nvSpPr>
        <dsp:cNvPr id="0" name=""/>
        <dsp:cNvSpPr/>
      </dsp:nvSpPr>
      <dsp:spPr>
        <a:xfrm rot="918303">
          <a:off x="3313132" y="1024456"/>
          <a:ext cx="598573" cy="30058"/>
        </a:xfrm>
        <a:custGeom>
          <a:avLst/>
          <a:gdLst/>
          <a:ahLst/>
          <a:cxnLst/>
          <a:rect l="0" t="0" r="0" b="0"/>
          <a:pathLst>
            <a:path>
              <a:moveTo>
                <a:pt x="0" y="15029"/>
              </a:moveTo>
              <a:lnTo>
                <a:pt x="598573" y="1502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t-PT" sz="600" kern="1200"/>
        </a:p>
      </dsp:txBody>
      <dsp:txXfrm>
        <a:off x="3597454" y="1024521"/>
        <a:ext cx="29928" cy="29928"/>
      </dsp:txXfrm>
    </dsp:sp>
    <dsp:sp modelId="{6995A778-DC9D-47B8-BB80-75C8D67C1DF5}">
      <dsp:nvSpPr>
        <dsp:cNvPr id="0" name=""/>
        <dsp:cNvSpPr/>
      </dsp:nvSpPr>
      <dsp:spPr>
        <a:xfrm>
          <a:off x="3901090" y="770225"/>
          <a:ext cx="1393037" cy="6965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HOTELES</a:t>
          </a:r>
        </a:p>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(PODAS DE VID)</a:t>
          </a:r>
        </a:p>
      </dsp:txBody>
      <dsp:txXfrm>
        <a:off x="3921490" y="790625"/>
        <a:ext cx="1352237" cy="655718"/>
      </dsp:txXfrm>
    </dsp:sp>
    <dsp:sp modelId="{0588729F-60A1-4E5F-AA76-C02EC34228A7}">
      <dsp:nvSpPr>
        <dsp:cNvPr id="0" name=""/>
        <dsp:cNvSpPr/>
      </dsp:nvSpPr>
      <dsp:spPr>
        <a:xfrm rot="3530295">
          <a:off x="3060532" y="1412222"/>
          <a:ext cx="1090942" cy="30058"/>
        </a:xfrm>
        <a:custGeom>
          <a:avLst/>
          <a:gdLst/>
          <a:ahLst/>
          <a:cxnLst/>
          <a:rect l="0" t="0" r="0" b="0"/>
          <a:pathLst>
            <a:path>
              <a:moveTo>
                <a:pt x="0" y="15029"/>
              </a:moveTo>
              <a:lnTo>
                <a:pt x="1090942" y="1502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t-PT" sz="600" kern="1200"/>
        </a:p>
      </dsp:txBody>
      <dsp:txXfrm>
        <a:off x="3578730" y="1399978"/>
        <a:ext cx="54547" cy="54547"/>
      </dsp:txXfrm>
    </dsp:sp>
    <dsp:sp modelId="{F1D1E288-6066-495C-8B63-955BAEB01043}">
      <dsp:nvSpPr>
        <dsp:cNvPr id="0" name=""/>
        <dsp:cNvSpPr/>
      </dsp:nvSpPr>
      <dsp:spPr>
        <a:xfrm>
          <a:off x="3888261" y="1545757"/>
          <a:ext cx="1393037" cy="6965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CENTRALES TÉRMICAS</a:t>
          </a:r>
        </a:p>
      </dsp:txBody>
      <dsp:txXfrm>
        <a:off x="3908661" y="1566157"/>
        <a:ext cx="1352237" cy="655718"/>
      </dsp:txXfrm>
    </dsp:sp>
    <dsp:sp modelId="{628E6FDD-168B-4E7F-B68C-A4EB8D12E72D}">
      <dsp:nvSpPr>
        <dsp:cNvPr id="0" name=""/>
        <dsp:cNvSpPr/>
      </dsp:nvSpPr>
      <dsp:spPr>
        <a:xfrm rot="2602822">
          <a:off x="1327385" y="2392157"/>
          <a:ext cx="694400" cy="30058"/>
        </a:xfrm>
        <a:custGeom>
          <a:avLst/>
          <a:gdLst/>
          <a:ahLst/>
          <a:cxnLst/>
          <a:rect l="0" t="0" r="0" b="0"/>
          <a:pathLst>
            <a:path>
              <a:moveTo>
                <a:pt x="0" y="15029"/>
              </a:moveTo>
              <a:lnTo>
                <a:pt x="694400" y="150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t-PT" sz="600" kern="1200"/>
        </a:p>
      </dsp:txBody>
      <dsp:txXfrm>
        <a:off x="1657225" y="2389826"/>
        <a:ext cx="34720" cy="34720"/>
      </dsp:txXfrm>
    </dsp:sp>
    <dsp:sp modelId="{9A167705-B41B-40D2-80DA-246D3662B427}">
      <dsp:nvSpPr>
        <dsp:cNvPr id="0" name=""/>
        <dsp:cNvSpPr/>
      </dsp:nvSpPr>
      <dsp:spPr>
        <a:xfrm>
          <a:off x="1926934" y="2297398"/>
          <a:ext cx="1393037" cy="6965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TRITURACIÓN / QUEMA</a:t>
          </a:r>
        </a:p>
      </dsp:txBody>
      <dsp:txXfrm>
        <a:off x="1947334" y="2317798"/>
        <a:ext cx="1352237" cy="655718"/>
      </dsp:txXfrm>
    </dsp:sp>
    <dsp:sp modelId="{DE699DF7-D65B-4437-8E0E-9021A559F57C}">
      <dsp:nvSpPr>
        <dsp:cNvPr id="0" name=""/>
        <dsp:cNvSpPr/>
      </dsp:nvSpPr>
      <dsp:spPr>
        <a:xfrm rot="4335961">
          <a:off x="846121" y="2942783"/>
          <a:ext cx="1656928" cy="30058"/>
        </a:xfrm>
        <a:custGeom>
          <a:avLst/>
          <a:gdLst/>
          <a:ahLst/>
          <a:cxnLst/>
          <a:rect l="0" t="0" r="0" b="0"/>
          <a:pathLst>
            <a:path>
              <a:moveTo>
                <a:pt x="0" y="15029"/>
              </a:moveTo>
              <a:lnTo>
                <a:pt x="1656928" y="150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t-PT" sz="600" kern="1200"/>
        </a:p>
      </dsp:txBody>
      <dsp:txXfrm>
        <a:off x="1633162" y="2916389"/>
        <a:ext cx="82846" cy="82846"/>
      </dsp:txXfrm>
    </dsp:sp>
    <dsp:sp modelId="{4191BC1E-41ED-43E5-9BE5-E1DAC25C86AA}">
      <dsp:nvSpPr>
        <dsp:cNvPr id="0" name=""/>
        <dsp:cNvSpPr/>
      </dsp:nvSpPr>
      <dsp:spPr>
        <a:xfrm>
          <a:off x="1926934" y="3398649"/>
          <a:ext cx="1393037" cy="6965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COMPOSTAJE</a:t>
          </a:r>
        </a:p>
      </dsp:txBody>
      <dsp:txXfrm>
        <a:off x="1947334" y="3419049"/>
        <a:ext cx="1352237" cy="655718"/>
      </dsp:txXfrm>
    </dsp:sp>
    <dsp:sp modelId="{A35F55C9-0B17-4206-BE7C-3B4442F1CDF9}">
      <dsp:nvSpPr>
        <dsp:cNvPr id="0" name=""/>
        <dsp:cNvSpPr/>
      </dsp:nvSpPr>
      <dsp:spPr>
        <a:xfrm rot="24474">
          <a:off x="3319964" y="3733934"/>
          <a:ext cx="577247" cy="30058"/>
        </a:xfrm>
        <a:custGeom>
          <a:avLst/>
          <a:gdLst/>
          <a:ahLst/>
          <a:cxnLst/>
          <a:rect l="0" t="0" r="0" b="0"/>
          <a:pathLst>
            <a:path>
              <a:moveTo>
                <a:pt x="0" y="15029"/>
              </a:moveTo>
              <a:lnTo>
                <a:pt x="577247" y="1502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t-PT" sz="600" kern="1200"/>
        </a:p>
      </dsp:txBody>
      <dsp:txXfrm>
        <a:off x="3594156" y="3734532"/>
        <a:ext cx="28862" cy="28862"/>
      </dsp:txXfrm>
    </dsp:sp>
    <dsp:sp modelId="{A9FCF8F2-0D03-4E14-B134-E5B586D3035B}">
      <dsp:nvSpPr>
        <dsp:cNvPr id="0" name=""/>
        <dsp:cNvSpPr/>
      </dsp:nvSpPr>
      <dsp:spPr>
        <a:xfrm>
          <a:off x="3897204" y="3402759"/>
          <a:ext cx="1393037" cy="6965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TRITURACIÓN Y DESCOMPOSICIÓN ORGÁNICA</a:t>
          </a:r>
        </a:p>
      </dsp:txBody>
      <dsp:txXfrm>
        <a:off x="3917604" y="3423159"/>
        <a:ext cx="1352237" cy="655718"/>
      </dsp:txXfrm>
    </dsp:sp>
    <dsp:sp modelId="{C921F4BB-C7AE-409C-9E3A-274EFDA11473}">
      <dsp:nvSpPr>
        <dsp:cNvPr id="0" name=""/>
        <dsp:cNvSpPr/>
      </dsp:nvSpPr>
      <dsp:spPr>
        <a:xfrm>
          <a:off x="3901090" y="2339300"/>
          <a:ext cx="1393037" cy="69651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PROBLEMAS </a:t>
          </a:r>
          <a:r>
            <a:rPr lang="pt-PT" sz="900" kern="1200" dirty="0" smtClean="0">
              <a:latin typeface="+mn-lt"/>
              <a:ea typeface="Open Sans" panose="020B0606030504020204" pitchFamily="34" charset="0"/>
              <a:cs typeface="Open Sans" panose="020B0606030504020204" pitchFamily="34" charset="0"/>
            </a:rPr>
            <a:t>AMBIENTALES/</a:t>
          </a:r>
          <a:endParaRPr lang="pt-PT" sz="900" kern="1200" dirty="0">
            <a:latin typeface="+mn-lt"/>
            <a:ea typeface="Open Sans" panose="020B0606030504020204" pitchFamily="34" charset="0"/>
            <a:cs typeface="Open Sans" panose="020B0606030504020204" pitchFamily="34" charset="0"/>
          </a:endParaRPr>
        </a:p>
        <a:p>
          <a:pPr lvl="0" algn="ctr" defTabSz="400050">
            <a:lnSpc>
              <a:spcPct val="90000"/>
            </a:lnSpc>
            <a:spcBef>
              <a:spcPct val="0"/>
            </a:spcBef>
            <a:spcAft>
              <a:spcPct val="35000"/>
            </a:spcAft>
          </a:pPr>
          <a:r>
            <a:rPr lang="es-ES" sz="900" kern="1200" dirty="0">
              <a:latin typeface="+mn-lt"/>
              <a:ea typeface="Open Sans" panose="020B0606030504020204" pitchFamily="34" charset="0"/>
              <a:cs typeface="Open Sans" panose="020B0606030504020204" pitchFamily="34" charset="0"/>
            </a:rPr>
            <a:t>CO, </a:t>
          </a:r>
          <a:r>
            <a:rPr lang="es-ES" sz="900" kern="1200" dirty="0" err="1">
              <a:latin typeface="+mn-lt"/>
              <a:ea typeface="Open Sans" panose="020B0606030504020204" pitchFamily="34" charset="0"/>
              <a:cs typeface="Open Sans" panose="020B0606030504020204" pitchFamily="34" charset="0"/>
            </a:rPr>
            <a:t>Nox</a:t>
          </a:r>
          <a:r>
            <a:rPr lang="es-ES" sz="900" kern="1200" dirty="0">
              <a:latin typeface="+mn-lt"/>
              <a:ea typeface="Open Sans" panose="020B0606030504020204" pitchFamily="34" charset="0"/>
              <a:cs typeface="Open Sans" panose="020B0606030504020204" pitchFamily="34" charset="0"/>
            </a:rPr>
            <a:t>, </a:t>
          </a:r>
          <a:r>
            <a:rPr lang="es-ES" sz="900" kern="1200" dirty="0" err="1">
              <a:latin typeface="+mn-lt"/>
              <a:ea typeface="Open Sans" panose="020B0606030504020204" pitchFamily="34" charset="0"/>
              <a:cs typeface="Open Sans" panose="020B0606030504020204" pitchFamily="34" charset="0"/>
            </a:rPr>
            <a:t>COV’s</a:t>
          </a:r>
          <a:r>
            <a:rPr lang="es-ES" sz="900" kern="1200" dirty="0">
              <a:latin typeface="+mn-lt"/>
              <a:ea typeface="Open Sans" panose="020B0606030504020204" pitchFamily="34" charset="0"/>
              <a:cs typeface="Open Sans" panose="020B0606030504020204" pitchFamily="34" charset="0"/>
            </a:rPr>
            <a:t>; / RIESGO DE INCENDIO</a:t>
          </a:r>
          <a:endParaRPr lang="pt-PT" sz="900" kern="1200" dirty="0">
            <a:latin typeface="+mn-lt"/>
            <a:ea typeface="Open Sans" panose="020B0606030504020204" pitchFamily="34" charset="0"/>
            <a:cs typeface="Open Sans" panose="020B0606030504020204" pitchFamily="34" charset="0"/>
          </a:endParaRPr>
        </a:p>
      </dsp:txBody>
      <dsp:txXfrm>
        <a:off x="3921490" y="2359700"/>
        <a:ext cx="1352237" cy="655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4542E-1E34-4703-8872-0CCDF32AEC4B}">
      <dsp:nvSpPr>
        <dsp:cNvPr id="0" name=""/>
        <dsp:cNvSpPr/>
      </dsp:nvSpPr>
      <dsp:spPr>
        <a:xfrm rot="2562405">
          <a:off x="1874714" y="2617082"/>
          <a:ext cx="573921" cy="54580"/>
        </a:xfrm>
        <a:custGeom>
          <a:avLst/>
          <a:gdLst/>
          <a:ahLst/>
          <a:cxnLst/>
          <a:rect l="0" t="0" r="0" b="0"/>
          <a:pathLst>
            <a:path>
              <a:moveTo>
                <a:pt x="0" y="27290"/>
              </a:moveTo>
              <a:lnTo>
                <a:pt x="573921" y="2729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7FA7EE-4CC5-4F13-8F90-3523B939D03A}">
      <dsp:nvSpPr>
        <dsp:cNvPr id="0" name=""/>
        <dsp:cNvSpPr/>
      </dsp:nvSpPr>
      <dsp:spPr>
        <a:xfrm>
          <a:off x="1950806" y="1833502"/>
          <a:ext cx="733475" cy="54580"/>
        </a:xfrm>
        <a:custGeom>
          <a:avLst/>
          <a:gdLst/>
          <a:ahLst/>
          <a:cxnLst/>
          <a:rect l="0" t="0" r="0" b="0"/>
          <a:pathLst>
            <a:path>
              <a:moveTo>
                <a:pt x="0" y="27290"/>
              </a:moveTo>
              <a:lnTo>
                <a:pt x="733475" y="2729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16665-63CC-4D04-89C3-3508F6935D4A}">
      <dsp:nvSpPr>
        <dsp:cNvPr id="0" name=""/>
        <dsp:cNvSpPr/>
      </dsp:nvSpPr>
      <dsp:spPr>
        <a:xfrm rot="19104841">
          <a:off x="1866466" y="1045150"/>
          <a:ext cx="669262" cy="54580"/>
        </a:xfrm>
        <a:custGeom>
          <a:avLst/>
          <a:gdLst/>
          <a:ahLst/>
          <a:cxnLst/>
          <a:rect l="0" t="0" r="0" b="0"/>
          <a:pathLst>
            <a:path>
              <a:moveTo>
                <a:pt x="0" y="27290"/>
              </a:moveTo>
              <a:lnTo>
                <a:pt x="669262" y="2729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CC7802-D3F6-4D95-9F1A-5C80EAA3FDC5}">
      <dsp:nvSpPr>
        <dsp:cNvPr id="0" name=""/>
        <dsp:cNvSpPr/>
      </dsp:nvSpPr>
      <dsp:spPr>
        <a:xfrm>
          <a:off x="655094" y="1329191"/>
          <a:ext cx="1135269" cy="112846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142F9C-6202-418B-A252-BAF45EB7B726}">
      <dsp:nvSpPr>
        <dsp:cNvPr id="0" name=""/>
        <dsp:cNvSpPr/>
      </dsp:nvSpPr>
      <dsp:spPr>
        <a:xfrm>
          <a:off x="2322774" y="1330"/>
          <a:ext cx="1020591" cy="1020591"/>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ASEGURAR LA CALIDAD</a:t>
          </a:r>
        </a:p>
      </dsp:txBody>
      <dsp:txXfrm>
        <a:off x="2472236" y="150792"/>
        <a:ext cx="721667" cy="721667"/>
      </dsp:txXfrm>
    </dsp:sp>
    <dsp:sp modelId="{A5B54AEA-8BE6-46D6-94B8-0ED50D0C3193}">
      <dsp:nvSpPr>
        <dsp:cNvPr id="0" name=""/>
        <dsp:cNvSpPr/>
      </dsp:nvSpPr>
      <dsp:spPr>
        <a:xfrm>
          <a:off x="3445424" y="1330"/>
          <a:ext cx="1530886" cy="10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pt-PT" sz="1000" kern="1200">
              <a:latin typeface="+mn-lt"/>
              <a:ea typeface="Open Sans" panose="020B0606030504020204" pitchFamily="34" charset="0"/>
              <a:cs typeface="Open Sans" panose="020B0606030504020204" pitchFamily="34" charset="0"/>
            </a:rPr>
            <a:t>ESTADO DE DESCOMPOSICIÓN</a:t>
          </a:r>
          <a:endParaRPr lang="pt-PT" sz="1000" kern="1200" dirty="0">
            <a:latin typeface="+mn-lt"/>
            <a:ea typeface="Open Sans" panose="020B0606030504020204" pitchFamily="34" charset="0"/>
            <a:cs typeface="Open Sans" panose="020B0606030504020204" pitchFamily="34" charset="0"/>
          </a:endParaRPr>
        </a:p>
        <a:p>
          <a:pPr marL="57150" lvl="1" indent="-57150" algn="l" defTabSz="444500">
            <a:lnSpc>
              <a:spcPct val="90000"/>
            </a:lnSpc>
            <a:spcBef>
              <a:spcPct val="0"/>
            </a:spcBef>
            <a:spcAft>
              <a:spcPct val="15000"/>
            </a:spcAft>
            <a:buChar char="••"/>
          </a:pPr>
          <a:r>
            <a:rPr lang="pt-PT" sz="1000" kern="1200" dirty="0">
              <a:latin typeface="+mn-lt"/>
              <a:ea typeface="Open Sans" panose="020B0606030504020204" pitchFamily="34" charset="0"/>
              <a:cs typeface="Open Sans" panose="020B0606030504020204" pitchFamily="34" charset="0"/>
            </a:rPr>
            <a:t>PRESENCIA DE CONTAMINANTES</a:t>
          </a:r>
        </a:p>
        <a:p>
          <a:pPr marL="57150" lvl="1" indent="-57150" algn="l" defTabSz="444500">
            <a:lnSpc>
              <a:spcPct val="90000"/>
            </a:lnSpc>
            <a:spcBef>
              <a:spcPct val="0"/>
            </a:spcBef>
            <a:spcAft>
              <a:spcPct val="15000"/>
            </a:spcAft>
            <a:buChar char="••"/>
          </a:pPr>
          <a:r>
            <a:rPr lang="pt-PT" sz="1000" kern="1200" dirty="0">
              <a:latin typeface="+mn-lt"/>
              <a:ea typeface="Open Sans" panose="020B0606030504020204" pitchFamily="34" charset="0"/>
              <a:cs typeface="Open Sans" panose="020B0606030504020204" pitchFamily="34" charset="0"/>
            </a:rPr>
            <a:t>CONTENIDO DE INERTES</a:t>
          </a:r>
        </a:p>
        <a:p>
          <a:pPr marL="57150" lvl="1" indent="-57150" algn="l" defTabSz="444500">
            <a:lnSpc>
              <a:spcPct val="90000"/>
            </a:lnSpc>
            <a:spcBef>
              <a:spcPct val="0"/>
            </a:spcBef>
            <a:spcAft>
              <a:spcPct val="15000"/>
            </a:spcAft>
            <a:buChar char="••"/>
          </a:pPr>
          <a:r>
            <a:rPr lang="pt-PT" sz="1000" kern="1200" dirty="0">
              <a:latin typeface="+mn-lt"/>
              <a:ea typeface="Open Sans" panose="020B0606030504020204" pitchFamily="34" charset="0"/>
              <a:cs typeface="Open Sans" panose="020B0606030504020204" pitchFamily="34" charset="0"/>
            </a:rPr>
            <a:t>DISPONIBILIDAD</a:t>
          </a:r>
        </a:p>
      </dsp:txBody>
      <dsp:txXfrm>
        <a:off x="3445424" y="1330"/>
        <a:ext cx="1530886" cy="1020591"/>
      </dsp:txXfrm>
    </dsp:sp>
    <dsp:sp modelId="{61532FA1-137A-4024-B425-343B8742B618}">
      <dsp:nvSpPr>
        <dsp:cNvPr id="0" name=""/>
        <dsp:cNvSpPr/>
      </dsp:nvSpPr>
      <dsp:spPr>
        <a:xfrm>
          <a:off x="2684282" y="1350496"/>
          <a:ext cx="1020591" cy="1020591"/>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RECOGIDA</a:t>
          </a:r>
        </a:p>
      </dsp:txBody>
      <dsp:txXfrm>
        <a:off x="2833744" y="1499958"/>
        <a:ext cx="721667" cy="721667"/>
      </dsp:txXfrm>
    </dsp:sp>
    <dsp:sp modelId="{85D7F0E4-59D3-4BBD-90DF-9C55FC71AD77}">
      <dsp:nvSpPr>
        <dsp:cNvPr id="0" name=""/>
        <dsp:cNvSpPr/>
      </dsp:nvSpPr>
      <dsp:spPr>
        <a:xfrm>
          <a:off x="3806932" y="1350496"/>
          <a:ext cx="1530886" cy="1020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ES" sz="1000" kern="1200" dirty="0">
              <a:latin typeface="+mn-lt"/>
              <a:ea typeface="Open Sans" panose="020B0606030504020204" pitchFamily="34" charset="0"/>
              <a:cs typeface="Open Sans" panose="020B0606030504020204" pitchFamily="34" charset="0"/>
            </a:rPr>
            <a:t>GRAN NÚMERO DE PEQUEÑOS PRODUCTORES</a:t>
          </a:r>
          <a:endParaRPr lang="pt-PT" sz="1000" kern="1200" dirty="0">
            <a:latin typeface="+mn-lt"/>
            <a:ea typeface="Open Sans" panose="020B0606030504020204" pitchFamily="34" charset="0"/>
            <a:cs typeface="Open Sans" panose="020B0606030504020204" pitchFamily="34" charset="0"/>
          </a:endParaRPr>
        </a:p>
        <a:p>
          <a:pPr marL="57150" lvl="1" indent="-57150" algn="l" defTabSz="444500">
            <a:lnSpc>
              <a:spcPct val="90000"/>
            </a:lnSpc>
            <a:spcBef>
              <a:spcPct val="0"/>
            </a:spcBef>
            <a:spcAft>
              <a:spcPct val="15000"/>
            </a:spcAft>
            <a:buChar char="••"/>
          </a:pPr>
          <a:r>
            <a:rPr lang="pt-PT" sz="1000" kern="1200" dirty="0">
              <a:latin typeface="+mn-lt"/>
              <a:ea typeface="Open Sans" panose="020B0606030504020204" pitchFamily="34" charset="0"/>
              <a:cs typeface="Open Sans" panose="020B0606030504020204" pitchFamily="34" charset="0"/>
            </a:rPr>
            <a:t>LOGÍSTICA DE RECOGIDA</a:t>
          </a:r>
        </a:p>
      </dsp:txBody>
      <dsp:txXfrm>
        <a:off x="3806932" y="1350496"/>
        <a:ext cx="1530886" cy="1020591"/>
      </dsp:txXfrm>
    </dsp:sp>
    <dsp:sp modelId="{E1229434-3067-4403-B346-4088877DC3B1}">
      <dsp:nvSpPr>
        <dsp:cNvPr id="0" name=""/>
        <dsp:cNvSpPr/>
      </dsp:nvSpPr>
      <dsp:spPr>
        <a:xfrm>
          <a:off x="2227516" y="2663025"/>
          <a:ext cx="1093866" cy="1093866"/>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TRATAMIENTO</a:t>
          </a:r>
        </a:p>
      </dsp:txBody>
      <dsp:txXfrm>
        <a:off x="2387709" y="2823218"/>
        <a:ext cx="773480" cy="773480"/>
      </dsp:txXfrm>
    </dsp:sp>
    <dsp:sp modelId="{D02D9AC5-7518-4E62-85FD-6B8FFB6D22E5}">
      <dsp:nvSpPr>
        <dsp:cNvPr id="0" name=""/>
        <dsp:cNvSpPr/>
      </dsp:nvSpPr>
      <dsp:spPr>
        <a:xfrm>
          <a:off x="3430769" y="2663025"/>
          <a:ext cx="1640799" cy="109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ES" sz="1000" kern="1200">
              <a:latin typeface="+mn-lt"/>
              <a:ea typeface="Open Sans" panose="020B0606030504020204" pitchFamily="34" charset="0"/>
              <a:cs typeface="Open Sans" panose="020B0606030504020204" pitchFamily="34" charset="0"/>
            </a:rPr>
            <a:t>EL TRATAMIENTO DEFINIRÁ LA FORMA DE USO</a:t>
          </a:r>
          <a:endParaRPr lang="pt-PT" sz="1000" kern="1200" dirty="0">
            <a:latin typeface="+mn-lt"/>
            <a:ea typeface="Open Sans" panose="020B0606030504020204" pitchFamily="34" charset="0"/>
            <a:cs typeface="Open Sans" panose="020B0606030504020204" pitchFamily="34" charset="0"/>
          </a:endParaRPr>
        </a:p>
        <a:p>
          <a:pPr marL="57150" lvl="1" indent="-57150" algn="l" defTabSz="444500">
            <a:lnSpc>
              <a:spcPct val="90000"/>
            </a:lnSpc>
            <a:spcBef>
              <a:spcPct val="0"/>
            </a:spcBef>
            <a:spcAft>
              <a:spcPct val="15000"/>
            </a:spcAft>
            <a:buChar char="••"/>
          </a:pPr>
          <a:r>
            <a:rPr lang="pt-PT" sz="1000" kern="1200" dirty="0">
              <a:latin typeface="+mn-lt"/>
              <a:ea typeface="Open Sans" panose="020B0606030504020204" pitchFamily="34" charset="0"/>
              <a:cs typeface="Open Sans" panose="020B0606030504020204" pitchFamily="34" charset="0"/>
            </a:rPr>
            <a:t>ASTILLADO PARA EQUIPOS GRANDES;</a:t>
          </a:r>
        </a:p>
        <a:p>
          <a:pPr marL="57150" lvl="1" indent="-57150" algn="l" defTabSz="444500">
            <a:lnSpc>
              <a:spcPct val="90000"/>
            </a:lnSpc>
            <a:spcBef>
              <a:spcPct val="0"/>
            </a:spcBef>
            <a:spcAft>
              <a:spcPct val="15000"/>
            </a:spcAft>
            <a:buChar char="••"/>
          </a:pPr>
          <a:r>
            <a:rPr lang="pt-PT" sz="1000" kern="1200" dirty="0">
              <a:latin typeface="+mn-lt"/>
              <a:ea typeface="Open Sans" panose="020B0606030504020204" pitchFamily="34" charset="0"/>
              <a:cs typeface="Open Sans" panose="020B0606030504020204" pitchFamily="34" charset="0"/>
            </a:rPr>
            <a:t>DENSIFICADO PARA EQUIPOS DE MENOR DIMENSIÓN</a:t>
          </a:r>
        </a:p>
      </dsp:txBody>
      <dsp:txXfrm>
        <a:off x="3430769" y="2663025"/>
        <a:ext cx="1640799" cy="1093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A8A8A-05AC-47E6-A63E-8C2C05D5BBC3}">
      <dsp:nvSpPr>
        <dsp:cNvPr id="0" name=""/>
        <dsp:cNvSpPr/>
      </dsp:nvSpPr>
      <dsp:spPr>
        <a:xfrm>
          <a:off x="2520274" y="1609144"/>
          <a:ext cx="1085886" cy="1085886"/>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PT" sz="900" b="1" kern="1200" dirty="0">
              <a:effectLst>
                <a:outerShdw blurRad="38100" dist="38100" dir="2700000" algn="tl">
                  <a:srgbClr val="000000">
                    <a:alpha val="43137"/>
                  </a:srgbClr>
                </a:outerShdw>
              </a:effectLst>
              <a:latin typeface="+mn-lt"/>
              <a:ea typeface="Open Sans" panose="020B0606030504020204" pitchFamily="34" charset="0"/>
              <a:cs typeface="Open Sans" panose="020B0606030504020204" pitchFamily="34" charset="0"/>
            </a:rPr>
            <a:t>VIABILIDAD</a:t>
          </a:r>
        </a:p>
      </dsp:txBody>
      <dsp:txXfrm>
        <a:off x="2679298" y="1768168"/>
        <a:ext cx="767838" cy="767838"/>
      </dsp:txXfrm>
    </dsp:sp>
    <dsp:sp modelId="{1D0B1552-6AA0-4F3F-AA26-EE6F1221E115}">
      <dsp:nvSpPr>
        <dsp:cNvPr id="0" name=""/>
        <dsp:cNvSpPr/>
      </dsp:nvSpPr>
      <dsp:spPr>
        <a:xfrm rot="16200000">
          <a:off x="2896450" y="1119328"/>
          <a:ext cx="333533" cy="369201"/>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PT" sz="1600" kern="1200">
            <a:latin typeface="Open Sans" panose="020B0606030504020204" pitchFamily="34" charset="0"/>
            <a:ea typeface="Open Sans" panose="020B0606030504020204" pitchFamily="34" charset="0"/>
            <a:cs typeface="Open Sans" panose="020B0606030504020204" pitchFamily="34" charset="0"/>
          </a:endParaRPr>
        </a:p>
      </dsp:txBody>
      <dsp:txXfrm>
        <a:off x="2946480" y="1243198"/>
        <a:ext cx="233473" cy="221521"/>
      </dsp:txXfrm>
    </dsp:sp>
    <dsp:sp modelId="{C0A4C831-D4DB-4C30-909F-53CCD7C144DF}">
      <dsp:nvSpPr>
        <dsp:cNvPr id="0" name=""/>
        <dsp:cNvSpPr/>
      </dsp:nvSpPr>
      <dsp:spPr>
        <a:xfrm>
          <a:off x="2574568" y="2537"/>
          <a:ext cx="977298" cy="97729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TIPO DE BIOMASA</a:t>
          </a:r>
        </a:p>
      </dsp:txBody>
      <dsp:txXfrm>
        <a:off x="2717690" y="145659"/>
        <a:ext cx="691054" cy="691054"/>
      </dsp:txXfrm>
    </dsp:sp>
    <dsp:sp modelId="{7382F247-2792-4623-B8CB-4D2ACB7012FD}">
      <dsp:nvSpPr>
        <dsp:cNvPr id="0" name=""/>
        <dsp:cNvSpPr/>
      </dsp:nvSpPr>
      <dsp:spPr>
        <a:xfrm rot="18900000">
          <a:off x="3496189" y="1367748"/>
          <a:ext cx="333533" cy="369201"/>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PT" sz="1600" kern="1200">
            <a:latin typeface="Open Sans" panose="020B0606030504020204" pitchFamily="34" charset="0"/>
            <a:ea typeface="Open Sans" panose="020B0606030504020204" pitchFamily="34" charset="0"/>
            <a:cs typeface="Open Sans" panose="020B0606030504020204" pitchFamily="34" charset="0"/>
          </a:endParaRPr>
        </a:p>
      </dsp:txBody>
      <dsp:txXfrm>
        <a:off x="3510842" y="1476965"/>
        <a:ext cx="233473" cy="221521"/>
      </dsp:txXfrm>
    </dsp:sp>
    <dsp:sp modelId="{2175868F-A33F-4B37-AC9D-3655ADDC682E}">
      <dsp:nvSpPr>
        <dsp:cNvPr id="0" name=""/>
        <dsp:cNvSpPr/>
      </dsp:nvSpPr>
      <dsp:spPr>
        <a:xfrm>
          <a:off x="3749003" y="489004"/>
          <a:ext cx="977298" cy="97729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CANTIDAD PRODUCIDA</a:t>
          </a:r>
        </a:p>
      </dsp:txBody>
      <dsp:txXfrm>
        <a:off x="3892125" y="632126"/>
        <a:ext cx="691054" cy="691054"/>
      </dsp:txXfrm>
    </dsp:sp>
    <dsp:sp modelId="{6371D649-23CD-4C65-916F-FB49F2282314}">
      <dsp:nvSpPr>
        <dsp:cNvPr id="0" name=""/>
        <dsp:cNvSpPr/>
      </dsp:nvSpPr>
      <dsp:spPr>
        <a:xfrm>
          <a:off x="3744608" y="1967487"/>
          <a:ext cx="333533" cy="369201"/>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PT" sz="1600" kern="1200">
            <a:latin typeface="Open Sans" panose="020B0606030504020204" pitchFamily="34" charset="0"/>
            <a:ea typeface="Open Sans" panose="020B0606030504020204" pitchFamily="34" charset="0"/>
            <a:cs typeface="Open Sans" panose="020B0606030504020204" pitchFamily="34" charset="0"/>
          </a:endParaRPr>
        </a:p>
      </dsp:txBody>
      <dsp:txXfrm>
        <a:off x="3744608" y="2041327"/>
        <a:ext cx="233473" cy="221521"/>
      </dsp:txXfrm>
    </dsp:sp>
    <dsp:sp modelId="{F77A3C8E-0D25-436B-8590-4EF62627882F}">
      <dsp:nvSpPr>
        <dsp:cNvPr id="0" name=""/>
        <dsp:cNvSpPr/>
      </dsp:nvSpPr>
      <dsp:spPr>
        <a:xfrm>
          <a:off x="4235470" y="1663438"/>
          <a:ext cx="977298" cy="97729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CALIDAD DE LA BIOMASA</a:t>
          </a:r>
        </a:p>
      </dsp:txBody>
      <dsp:txXfrm>
        <a:off x="4378592" y="1806560"/>
        <a:ext cx="691054" cy="691054"/>
      </dsp:txXfrm>
    </dsp:sp>
    <dsp:sp modelId="{031D9708-46DD-4FEC-9A95-06209DFCD17F}">
      <dsp:nvSpPr>
        <dsp:cNvPr id="0" name=""/>
        <dsp:cNvSpPr/>
      </dsp:nvSpPr>
      <dsp:spPr>
        <a:xfrm rot="2700000">
          <a:off x="3496189" y="2567225"/>
          <a:ext cx="333533" cy="369201"/>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PT" sz="1600" kern="1200">
            <a:latin typeface="Open Sans" panose="020B0606030504020204" pitchFamily="34" charset="0"/>
            <a:ea typeface="Open Sans" panose="020B0606030504020204" pitchFamily="34" charset="0"/>
            <a:cs typeface="Open Sans" panose="020B0606030504020204" pitchFamily="34" charset="0"/>
          </a:endParaRPr>
        </a:p>
      </dsp:txBody>
      <dsp:txXfrm>
        <a:off x="3510842" y="2605688"/>
        <a:ext cx="233473" cy="221521"/>
      </dsp:txXfrm>
    </dsp:sp>
    <dsp:sp modelId="{F4CD24E6-FF9F-49FA-B9E2-4C8B742A7E01}">
      <dsp:nvSpPr>
        <dsp:cNvPr id="0" name=""/>
        <dsp:cNvSpPr/>
      </dsp:nvSpPr>
      <dsp:spPr>
        <a:xfrm>
          <a:off x="3749003" y="2837873"/>
          <a:ext cx="977298" cy="97729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ÁREA DE LA FINCA</a:t>
          </a:r>
        </a:p>
      </dsp:txBody>
      <dsp:txXfrm>
        <a:off x="3892125" y="2980995"/>
        <a:ext cx="691054" cy="691054"/>
      </dsp:txXfrm>
    </dsp:sp>
    <dsp:sp modelId="{8E7DD088-BCCF-4ACF-BA17-E7862D6B9FE1}">
      <dsp:nvSpPr>
        <dsp:cNvPr id="0" name=""/>
        <dsp:cNvSpPr/>
      </dsp:nvSpPr>
      <dsp:spPr>
        <a:xfrm rot="5400000">
          <a:off x="2896450" y="2815645"/>
          <a:ext cx="333533" cy="369201"/>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PT" sz="1600" kern="1200">
            <a:latin typeface="Open Sans" panose="020B0606030504020204" pitchFamily="34" charset="0"/>
            <a:ea typeface="Open Sans" panose="020B0606030504020204" pitchFamily="34" charset="0"/>
            <a:cs typeface="Open Sans" panose="020B0606030504020204" pitchFamily="34" charset="0"/>
          </a:endParaRPr>
        </a:p>
      </dsp:txBody>
      <dsp:txXfrm>
        <a:off x="2946480" y="2839455"/>
        <a:ext cx="233473" cy="221521"/>
      </dsp:txXfrm>
    </dsp:sp>
    <dsp:sp modelId="{A5A138B6-9D34-429D-8A20-B4D863F1BF40}">
      <dsp:nvSpPr>
        <dsp:cNvPr id="0" name=""/>
        <dsp:cNvSpPr/>
      </dsp:nvSpPr>
      <dsp:spPr>
        <a:xfrm>
          <a:off x="2574568" y="3324340"/>
          <a:ext cx="977298" cy="97729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a:latin typeface="+mn-lt"/>
              <a:ea typeface="Open Sans" panose="020B0606030504020204" pitchFamily="34" charset="0"/>
              <a:cs typeface="Open Sans" panose="020B0606030504020204" pitchFamily="34" charset="0"/>
            </a:rPr>
            <a:t>VALORIZACIÓN EN FINCA  PROPIA O CERCA</a:t>
          </a:r>
          <a:endParaRPr lang="pt-PT" sz="800" kern="1200" dirty="0">
            <a:latin typeface="+mn-lt"/>
            <a:ea typeface="Open Sans" panose="020B0606030504020204" pitchFamily="34" charset="0"/>
            <a:cs typeface="Open Sans" panose="020B0606030504020204" pitchFamily="34" charset="0"/>
          </a:endParaRPr>
        </a:p>
      </dsp:txBody>
      <dsp:txXfrm>
        <a:off x="2717690" y="3467462"/>
        <a:ext cx="691054" cy="691054"/>
      </dsp:txXfrm>
    </dsp:sp>
    <dsp:sp modelId="{5D10C4AE-2742-47E3-9F2C-CCD778768C84}">
      <dsp:nvSpPr>
        <dsp:cNvPr id="0" name=""/>
        <dsp:cNvSpPr/>
      </dsp:nvSpPr>
      <dsp:spPr>
        <a:xfrm rot="8100000">
          <a:off x="2296712" y="2567225"/>
          <a:ext cx="333533" cy="369201"/>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PT" sz="1600" kern="1200">
            <a:latin typeface="Open Sans" panose="020B0606030504020204" pitchFamily="34" charset="0"/>
            <a:ea typeface="Open Sans" panose="020B0606030504020204" pitchFamily="34" charset="0"/>
            <a:cs typeface="Open Sans" panose="020B0606030504020204" pitchFamily="34" charset="0"/>
          </a:endParaRPr>
        </a:p>
      </dsp:txBody>
      <dsp:txXfrm rot="10800000">
        <a:off x="2382119" y="2605688"/>
        <a:ext cx="233473" cy="221521"/>
      </dsp:txXfrm>
    </dsp:sp>
    <dsp:sp modelId="{56500C8B-8532-486C-977B-08636A6A887E}">
      <dsp:nvSpPr>
        <dsp:cNvPr id="0" name=""/>
        <dsp:cNvSpPr/>
      </dsp:nvSpPr>
      <dsp:spPr>
        <a:xfrm>
          <a:off x="1400133" y="2837873"/>
          <a:ext cx="977298" cy="97729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PT" sz="900" kern="1200" dirty="0">
              <a:latin typeface="+mn-lt"/>
              <a:ea typeface="Open Sans" panose="020B0606030504020204" pitchFamily="34" charset="0"/>
              <a:cs typeface="Open Sans" panose="020B0606030504020204" pitchFamily="34" charset="0"/>
            </a:rPr>
            <a:t>PRECIO DE VENTA</a:t>
          </a:r>
        </a:p>
      </dsp:txBody>
      <dsp:txXfrm>
        <a:off x="1543255" y="2980995"/>
        <a:ext cx="691054" cy="691054"/>
      </dsp:txXfrm>
    </dsp:sp>
    <dsp:sp modelId="{6F334FC2-B4F5-4BC7-AAE3-CBF57A3D3B38}">
      <dsp:nvSpPr>
        <dsp:cNvPr id="0" name=""/>
        <dsp:cNvSpPr/>
      </dsp:nvSpPr>
      <dsp:spPr>
        <a:xfrm rot="10800000">
          <a:off x="2048292" y="1967487"/>
          <a:ext cx="333533" cy="369201"/>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PT" sz="1600" kern="1200">
            <a:latin typeface="Open Sans" panose="020B0606030504020204" pitchFamily="34" charset="0"/>
            <a:ea typeface="Open Sans" panose="020B0606030504020204" pitchFamily="34" charset="0"/>
            <a:cs typeface="Open Sans" panose="020B0606030504020204" pitchFamily="34" charset="0"/>
          </a:endParaRPr>
        </a:p>
      </dsp:txBody>
      <dsp:txXfrm rot="10800000">
        <a:off x="2148352" y="2041327"/>
        <a:ext cx="233473" cy="221521"/>
      </dsp:txXfrm>
    </dsp:sp>
    <dsp:sp modelId="{2348FF0C-C16E-4E1A-8255-66FEA7F610AC}">
      <dsp:nvSpPr>
        <dsp:cNvPr id="0" name=""/>
        <dsp:cNvSpPr/>
      </dsp:nvSpPr>
      <dsp:spPr>
        <a:xfrm>
          <a:off x="913666" y="1663438"/>
          <a:ext cx="977298" cy="97729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pt-PT" sz="800" kern="1200" dirty="0">
              <a:latin typeface="+mn-lt"/>
              <a:ea typeface="Open Sans" panose="020B0606030504020204" pitchFamily="34" charset="0"/>
              <a:cs typeface="Open Sans" panose="020B0606030504020204" pitchFamily="34" charset="0"/>
            </a:rPr>
            <a:t>DEMANDA DE COMBUSTIBLE A DISTANCIA CORTA &lt;50KM</a:t>
          </a:r>
        </a:p>
      </dsp:txBody>
      <dsp:txXfrm>
        <a:off x="1056788" y="1806560"/>
        <a:ext cx="691054" cy="691054"/>
      </dsp:txXfrm>
    </dsp:sp>
    <dsp:sp modelId="{C6EF52AF-104C-4124-BB16-C9137B0119FC}">
      <dsp:nvSpPr>
        <dsp:cNvPr id="0" name=""/>
        <dsp:cNvSpPr/>
      </dsp:nvSpPr>
      <dsp:spPr>
        <a:xfrm rot="13500000">
          <a:off x="2296712" y="1367748"/>
          <a:ext cx="333533" cy="369201"/>
        </a:xfrm>
        <a:prstGeom prst="rightArrow">
          <a:avLst>
            <a:gd name="adj1" fmla="val 60000"/>
            <a:gd name="adj2" fmla="val 50000"/>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PT" sz="1600" kern="1200">
            <a:latin typeface="Open Sans" panose="020B0606030504020204" pitchFamily="34" charset="0"/>
            <a:ea typeface="Open Sans" panose="020B0606030504020204" pitchFamily="34" charset="0"/>
            <a:cs typeface="Open Sans" panose="020B0606030504020204" pitchFamily="34" charset="0"/>
          </a:endParaRPr>
        </a:p>
      </dsp:txBody>
      <dsp:txXfrm rot="10800000">
        <a:off x="2382119" y="1476965"/>
        <a:ext cx="233473" cy="221521"/>
      </dsp:txXfrm>
    </dsp:sp>
    <dsp:sp modelId="{A87E19D7-E0AC-4E8D-B492-4DB81993ED45}">
      <dsp:nvSpPr>
        <dsp:cNvPr id="0" name=""/>
        <dsp:cNvSpPr/>
      </dsp:nvSpPr>
      <dsp:spPr>
        <a:xfrm>
          <a:off x="1400133" y="489004"/>
          <a:ext cx="977298" cy="977298"/>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dirty="0">
              <a:latin typeface="+mn-lt"/>
              <a:ea typeface="Open Sans" panose="020B0606030504020204" pitchFamily="34" charset="0"/>
              <a:cs typeface="Open Sans" panose="020B0606030504020204" pitchFamily="34" charset="0"/>
            </a:rPr>
            <a:t>ASOCIACIÓN CON OTRAS FINCAS (OPTIMIZACIÓN DEL USO DE </a:t>
          </a:r>
          <a:r>
            <a:rPr lang="es-ES" sz="700" kern="1200" dirty="0" smtClean="0">
              <a:latin typeface="+mn-lt"/>
              <a:ea typeface="Open Sans" panose="020B0606030504020204" pitchFamily="34" charset="0"/>
              <a:cs typeface="Open Sans" panose="020B0606030504020204" pitchFamily="34" charset="0"/>
            </a:rPr>
            <a:t>MAQUINARIA)</a:t>
          </a:r>
          <a:endParaRPr lang="pt-PT" sz="800" kern="1200" dirty="0">
            <a:latin typeface="+mn-lt"/>
            <a:ea typeface="Open Sans" panose="020B0606030504020204" pitchFamily="34" charset="0"/>
            <a:cs typeface="Open Sans" panose="020B0606030504020204" pitchFamily="34" charset="0"/>
          </a:endParaRPr>
        </a:p>
      </dsp:txBody>
      <dsp:txXfrm>
        <a:off x="1543255" y="632126"/>
        <a:ext cx="691054" cy="6910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A5E08-D060-4381-A31A-2F41C67986F5}">
      <dsp:nvSpPr>
        <dsp:cNvPr id="0" name=""/>
        <dsp:cNvSpPr/>
      </dsp:nvSpPr>
      <dsp:spPr>
        <a:xfrm>
          <a:off x="374668" y="1712161"/>
          <a:ext cx="1322571" cy="66128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t-PT" sz="1000" kern="1200" dirty="0">
              <a:latin typeface="+mn-lt"/>
              <a:cs typeface="Calibri" panose="020F0502020204030204" pitchFamily="34" charset="0"/>
            </a:rPr>
            <a:t>CALIDAD</a:t>
          </a:r>
        </a:p>
        <a:p>
          <a:pPr lvl="0" algn="ctr" defTabSz="444500">
            <a:lnSpc>
              <a:spcPct val="90000"/>
            </a:lnSpc>
            <a:spcBef>
              <a:spcPct val="0"/>
            </a:spcBef>
            <a:spcAft>
              <a:spcPct val="35000"/>
            </a:spcAft>
          </a:pPr>
          <a:r>
            <a:rPr lang="pt-PT" sz="1000" kern="1200" dirty="0">
              <a:latin typeface="+mn-lt"/>
              <a:cs typeface="Calibri" panose="020F0502020204030204" pitchFamily="34" charset="0"/>
            </a:rPr>
            <a:t>DE LA </a:t>
          </a:r>
        </a:p>
        <a:p>
          <a:pPr lvl="0" algn="ctr" defTabSz="444500">
            <a:lnSpc>
              <a:spcPct val="90000"/>
            </a:lnSpc>
            <a:spcBef>
              <a:spcPct val="0"/>
            </a:spcBef>
            <a:spcAft>
              <a:spcPct val="35000"/>
            </a:spcAft>
          </a:pPr>
          <a:r>
            <a:rPr lang="pt-PT" sz="1000" kern="1200" dirty="0">
              <a:latin typeface="+mn-lt"/>
              <a:cs typeface="Calibri" panose="020F0502020204030204" pitchFamily="34" charset="0"/>
            </a:rPr>
            <a:t>BIOMASA</a:t>
          </a:r>
        </a:p>
      </dsp:txBody>
      <dsp:txXfrm>
        <a:off x="394036" y="1731529"/>
        <a:ext cx="1283835" cy="622549"/>
      </dsp:txXfrm>
    </dsp:sp>
    <dsp:sp modelId="{6DDC894A-56B8-4170-80CD-19AFC720A05F}">
      <dsp:nvSpPr>
        <dsp:cNvPr id="0" name=""/>
        <dsp:cNvSpPr/>
      </dsp:nvSpPr>
      <dsp:spPr>
        <a:xfrm rot="17500715">
          <a:off x="1245688" y="1361324"/>
          <a:ext cx="1432130" cy="32124"/>
        </a:xfrm>
        <a:custGeom>
          <a:avLst/>
          <a:gdLst/>
          <a:ahLst/>
          <a:cxnLst/>
          <a:rect l="0" t="0" r="0" b="0"/>
          <a:pathLst>
            <a:path>
              <a:moveTo>
                <a:pt x="0" y="16062"/>
              </a:moveTo>
              <a:lnTo>
                <a:pt x="1432130"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1925950" y="1341582"/>
        <a:ext cx="71606" cy="71606"/>
      </dsp:txXfrm>
    </dsp:sp>
    <dsp:sp modelId="{350E071B-00D7-4F9C-8892-147CCBA7E4EC}">
      <dsp:nvSpPr>
        <dsp:cNvPr id="0" name=""/>
        <dsp:cNvSpPr/>
      </dsp:nvSpPr>
      <dsp:spPr>
        <a:xfrm>
          <a:off x="2226267" y="381324"/>
          <a:ext cx="1322571" cy="66128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t-PT" sz="1000" kern="1200" dirty="0">
              <a:latin typeface="+mn-lt"/>
              <a:cs typeface="Calibri" panose="020F0502020204030204" pitchFamily="34" charset="0"/>
            </a:rPr>
            <a:t>PRESENCIA </a:t>
          </a:r>
        </a:p>
        <a:p>
          <a:pPr lvl="0" algn="ctr" defTabSz="444500">
            <a:lnSpc>
              <a:spcPct val="90000"/>
            </a:lnSpc>
            <a:spcBef>
              <a:spcPct val="0"/>
            </a:spcBef>
            <a:spcAft>
              <a:spcPct val="35000"/>
            </a:spcAft>
          </a:pPr>
          <a:r>
            <a:rPr lang="pt-PT" sz="1000" kern="1200" dirty="0">
              <a:latin typeface="+mn-lt"/>
              <a:cs typeface="Calibri" panose="020F0502020204030204" pitchFamily="34" charset="0"/>
            </a:rPr>
            <a:t>DE </a:t>
          </a:r>
        </a:p>
        <a:p>
          <a:pPr lvl="0" algn="ctr" defTabSz="444500">
            <a:lnSpc>
              <a:spcPct val="90000"/>
            </a:lnSpc>
            <a:spcBef>
              <a:spcPct val="0"/>
            </a:spcBef>
            <a:spcAft>
              <a:spcPct val="35000"/>
            </a:spcAft>
          </a:pPr>
          <a:r>
            <a:rPr lang="pt-PT" sz="1000" kern="1200" dirty="0">
              <a:latin typeface="+mn-lt"/>
              <a:cs typeface="Calibri" panose="020F0502020204030204" pitchFamily="34" charset="0"/>
            </a:rPr>
            <a:t>INERTES</a:t>
          </a:r>
        </a:p>
      </dsp:txBody>
      <dsp:txXfrm>
        <a:off x="2245635" y="400692"/>
        <a:ext cx="1283835" cy="622549"/>
      </dsp:txXfrm>
    </dsp:sp>
    <dsp:sp modelId="{F6B52E51-C75E-4FE8-8C8F-43C4438F5617}">
      <dsp:nvSpPr>
        <dsp:cNvPr id="0" name=""/>
        <dsp:cNvSpPr/>
      </dsp:nvSpPr>
      <dsp:spPr>
        <a:xfrm rot="19457599">
          <a:off x="3487602" y="505785"/>
          <a:ext cx="651500" cy="32124"/>
        </a:xfrm>
        <a:custGeom>
          <a:avLst/>
          <a:gdLst/>
          <a:ahLst/>
          <a:cxnLst/>
          <a:rect l="0" t="0" r="0" b="0"/>
          <a:pathLst>
            <a:path>
              <a:moveTo>
                <a:pt x="0" y="16062"/>
              </a:moveTo>
              <a:lnTo>
                <a:pt x="651500" y="1606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3797065" y="505560"/>
        <a:ext cx="32575" cy="32575"/>
      </dsp:txXfrm>
    </dsp:sp>
    <dsp:sp modelId="{DABD8427-B14F-47D6-89E1-94DA23DA2585}">
      <dsp:nvSpPr>
        <dsp:cNvPr id="0" name=""/>
        <dsp:cNvSpPr/>
      </dsp:nvSpPr>
      <dsp:spPr>
        <a:xfrm>
          <a:off x="4077867" y="1085"/>
          <a:ext cx="1322571" cy="66128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t-PT" sz="1000" kern="1200" dirty="0">
              <a:latin typeface="+mn-lt"/>
              <a:cs typeface="Calibri" panose="020F0502020204030204" pitchFamily="34" charset="0"/>
            </a:rPr>
            <a:t>MAYOR CANTIDAD DE CENIZAS Y MENOS PODER CALORIFICO</a:t>
          </a:r>
        </a:p>
      </dsp:txBody>
      <dsp:txXfrm>
        <a:off x="4097235" y="20453"/>
        <a:ext cx="1283835" cy="622549"/>
      </dsp:txXfrm>
    </dsp:sp>
    <dsp:sp modelId="{C190F7E3-DC85-4A29-8FAC-485277ABE34A}">
      <dsp:nvSpPr>
        <dsp:cNvPr id="0" name=""/>
        <dsp:cNvSpPr/>
      </dsp:nvSpPr>
      <dsp:spPr>
        <a:xfrm rot="2142401">
          <a:off x="3487602" y="886025"/>
          <a:ext cx="651500" cy="32124"/>
        </a:xfrm>
        <a:custGeom>
          <a:avLst/>
          <a:gdLst/>
          <a:ahLst/>
          <a:cxnLst/>
          <a:rect l="0" t="0" r="0" b="0"/>
          <a:pathLst>
            <a:path>
              <a:moveTo>
                <a:pt x="0" y="16062"/>
              </a:moveTo>
              <a:lnTo>
                <a:pt x="651500" y="1606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3797065" y="885799"/>
        <a:ext cx="32575" cy="32575"/>
      </dsp:txXfrm>
    </dsp:sp>
    <dsp:sp modelId="{E5A22DC5-6DF1-4976-95AA-DC54367129FD}">
      <dsp:nvSpPr>
        <dsp:cNvPr id="0" name=""/>
        <dsp:cNvSpPr/>
      </dsp:nvSpPr>
      <dsp:spPr>
        <a:xfrm>
          <a:off x="4077867" y="761563"/>
          <a:ext cx="1322571" cy="66128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latin typeface="+mn-lt"/>
              <a:cs typeface="Calibri" panose="020F0502020204030204" pitchFamily="34" charset="0"/>
            </a:rPr>
            <a:t>DAÑO A LOS SISTEMAS DE ASTILLADO/MOLIENDA Y COMBUSTIÓN</a:t>
          </a:r>
          <a:endParaRPr lang="pt-PT" sz="1000" kern="1200" dirty="0">
            <a:latin typeface="+mn-lt"/>
            <a:cs typeface="Calibri" panose="020F0502020204030204" pitchFamily="34" charset="0"/>
          </a:endParaRPr>
        </a:p>
      </dsp:txBody>
      <dsp:txXfrm>
        <a:off x="4097235" y="780931"/>
        <a:ext cx="1283835" cy="622549"/>
      </dsp:txXfrm>
    </dsp:sp>
    <dsp:sp modelId="{D19DFF51-673D-4212-BB19-AD4C8F0E5E83}">
      <dsp:nvSpPr>
        <dsp:cNvPr id="0" name=""/>
        <dsp:cNvSpPr/>
      </dsp:nvSpPr>
      <dsp:spPr>
        <a:xfrm rot="19348502">
          <a:off x="1627107" y="1820289"/>
          <a:ext cx="677888" cy="32124"/>
        </a:xfrm>
        <a:custGeom>
          <a:avLst/>
          <a:gdLst/>
          <a:ahLst/>
          <a:cxnLst/>
          <a:rect l="0" t="0" r="0" b="0"/>
          <a:pathLst>
            <a:path>
              <a:moveTo>
                <a:pt x="0" y="16062"/>
              </a:moveTo>
              <a:lnTo>
                <a:pt x="677888"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1949104" y="1819404"/>
        <a:ext cx="33894" cy="33894"/>
      </dsp:txXfrm>
    </dsp:sp>
    <dsp:sp modelId="{30E30400-D374-469C-9654-89D739351174}">
      <dsp:nvSpPr>
        <dsp:cNvPr id="0" name=""/>
        <dsp:cNvSpPr/>
      </dsp:nvSpPr>
      <dsp:spPr>
        <a:xfrm>
          <a:off x="2234864" y="1299255"/>
          <a:ext cx="1322571" cy="66128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t-PT" sz="1000" kern="1200" dirty="0">
              <a:latin typeface="+mn-lt"/>
              <a:cs typeface="Calibri" panose="020F0502020204030204" pitchFamily="34" charset="0"/>
            </a:rPr>
            <a:t>ALTO CONTENIDO</a:t>
          </a:r>
        </a:p>
        <a:p>
          <a:pPr lvl="0" algn="ctr" defTabSz="444500">
            <a:lnSpc>
              <a:spcPct val="90000"/>
            </a:lnSpc>
            <a:spcBef>
              <a:spcPct val="0"/>
            </a:spcBef>
            <a:spcAft>
              <a:spcPct val="35000"/>
            </a:spcAft>
          </a:pPr>
          <a:r>
            <a:rPr lang="pt-PT" sz="1000" kern="1200" dirty="0">
              <a:latin typeface="+mn-lt"/>
              <a:cs typeface="Calibri" panose="020F0502020204030204" pitchFamily="34" charset="0"/>
            </a:rPr>
            <a:t>DE HUMEDAD</a:t>
          </a:r>
        </a:p>
      </dsp:txBody>
      <dsp:txXfrm>
        <a:off x="2254232" y="1318623"/>
        <a:ext cx="1283835" cy="622549"/>
      </dsp:txXfrm>
    </dsp:sp>
    <dsp:sp modelId="{F2939067-EDFA-4123-9CE5-D170C9B63807}">
      <dsp:nvSpPr>
        <dsp:cNvPr id="0" name=""/>
        <dsp:cNvSpPr/>
      </dsp:nvSpPr>
      <dsp:spPr>
        <a:xfrm rot="1387834">
          <a:off x="3534534" y="1725748"/>
          <a:ext cx="569779" cy="32124"/>
        </a:xfrm>
        <a:custGeom>
          <a:avLst/>
          <a:gdLst/>
          <a:ahLst/>
          <a:cxnLst/>
          <a:rect l="0" t="0" r="0" b="0"/>
          <a:pathLst>
            <a:path>
              <a:moveTo>
                <a:pt x="0" y="16062"/>
              </a:moveTo>
              <a:lnTo>
                <a:pt x="569779" y="1606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3805179" y="1727566"/>
        <a:ext cx="28488" cy="28488"/>
      </dsp:txXfrm>
    </dsp:sp>
    <dsp:sp modelId="{09CD151C-1FB4-47D2-B58A-7A6616BF4498}">
      <dsp:nvSpPr>
        <dsp:cNvPr id="0" name=""/>
        <dsp:cNvSpPr/>
      </dsp:nvSpPr>
      <dsp:spPr>
        <a:xfrm>
          <a:off x="4081411" y="1523080"/>
          <a:ext cx="1322571" cy="66128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t-PT" sz="1000" kern="1200" dirty="0">
              <a:latin typeface="+mn-lt"/>
              <a:cs typeface="Calibri" panose="020F0502020204030204" pitchFamily="34" charset="0"/>
            </a:rPr>
            <a:t>MENOS PODER CALORIFICO</a:t>
          </a:r>
        </a:p>
      </dsp:txBody>
      <dsp:txXfrm>
        <a:off x="4100779" y="1542448"/>
        <a:ext cx="1283835" cy="622549"/>
      </dsp:txXfrm>
    </dsp:sp>
    <dsp:sp modelId="{94F79EC9-B578-44B0-9764-60CC14F18FDC}">
      <dsp:nvSpPr>
        <dsp:cNvPr id="0" name=""/>
        <dsp:cNvSpPr/>
      </dsp:nvSpPr>
      <dsp:spPr>
        <a:xfrm rot="4002881">
          <a:off x="1277712" y="2664020"/>
          <a:ext cx="1387576" cy="32124"/>
        </a:xfrm>
        <a:custGeom>
          <a:avLst/>
          <a:gdLst/>
          <a:ahLst/>
          <a:cxnLst/>
          <a:rect l="0" t="0" r="0" b="0"/>
          <a:pathLst>
            <a:path>
              <a:moveTo>
                <a:pt x="0" y="16062"/>
              </a:moveTo>
              <a:lnTo>
                <a:pt x="1387576"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1936811" y="2645392"/>
        <a:ext cx="69378" cy="69378"/>
      </dsp:txXfrm>
    </dsp:sp>
    <dsp:sp modelId="{A696E9EF-FC8A-4378-874E-8968C34742B4}">
      <dsp:nvSpPr>
        <dsp:cNvPr id="0" name=""/>
        <dsp:cNvSpPr/>
      </dsp:nvSpPr>
      <dsp:spPr>
        <a:xfrm>
          <a:off x="2245762" y="2986716"/>
          <a:ext cx="1322571" cy="66128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t-PT" sz="1000" kern="1200" dirty="0">
              <a:latin typeface="+mn-lt"/>
              <a:cs typeface="Calibri" panose="020F0502020204030204" pitchFamily="34" charset="0"/>
            </a:rPr>
            <a:t>COMPOSICION</a:t>
          </a:r>
        </a:p>
        <a:p>
          <a:pPr lvl="0" algn="ctr" defTabSz="444500">
            <a:lnSpc>
              <a:spcPct val="90000"/>
            </a:lnSpc>
            <a:spcBef>
              <a:spcPct val="0"/>
            </a:spcBef>
            <a:spcAft>
              <a:spcPct val="35000"/>
            </a:spcAft>
          </a:pPr>
          <a:r>
            <a:rPr lang="pt-PT" sz="1000" kern="1200" dirty="0">
              <a:latin typeface="+mn-lt"/>
              <a:cs typeface="Calibri" panose="020F0502020204030204" pitchFamily="34" charset="0"/>
            </a:rPr>
            <a:t>FISICOQUÍMICA</a:t>
          </a:r>
        </a:p>
      </dsp:txBody>
      <dsp:txXfrm>
        <a:off x="2265130" y="3006084"/>
        <a:ext cx="1283835" cy="622549"/>
      </dsp:txXfrm>
    </dsp:sp>
    <dsp:sp modelId="{1B2612CC-6060-450B-9C2E-5F66D0F9E5CA}">
      <dsp:nvSpPr>
        <dsp:cNvPr id="0" name=""/>
        <dsp:cNvSpPr/>
      </dsp:nvSpPr>
      <dsp:spPr>
        <a:xfrm rot="2288032">
          <a:off x="1623543" y="2239960"/>
          <a:ext cx="690584" cy="32124"/>
        </a:xfrm>
        <a:custGeom>
          <a:avLst/>
          <a:gdLst/>
          <a:ahLst/>
          <a:cxnLst/>
          <a:rect l="0" t="0" r="0" b="0"/>
          <a:pathLst>
            <a:path>
              <a:moveTo>
                <a:pt x="0" y="16062"/>
              </a:moveTo>
              <a:lnTo>
                <a:pt x="690584"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1951571" y="2238758"/>
        <a:ext cx="34529" cy="34529"/>
      </dsp:txXfrm>
    </dsp:sp>
    <dsp:sp modelId="{3A54FDBF-CE04-4F46-920F-03ABCEF84E19}">
      <dsp:nvSpPr>
        <dsp:cNvPr id="0" name=""/>
        <dsp:cNvSpPr/>
      </dsp:nvSpPr>
      <dsp:spPr>
        <a:xfrm>
          <a:off x="2240432" y="2138598"/>
          <a:ext cx="1322571" cy="66128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t-PT" sz="1000" kern="1200" dirty="0">
              <a:latin typeface="+mn-lt"/>
              <a:cs typeface="Calibri" panose="020F0502020204030204" pitchFamily="34" charset="0"/>
            </a:rPr>
            <a:t>ALMACENAMIENTO</a:t>
          </a:r>
        </a:p>
      </dsp:txBody>
      <dsp:txXfrm>
        <a:off x="2259800" y="2157966"/>
        <a:ext cx="1283835" cy="622549"/>
      </dsp:txXfrm>
    </dsp:sp>
    <dsp:sp modelId="{650766AE-D3D9-442D-8137-417EF58B0540}">
      <dsp:nvSpPr>
        <dsp:cNvPr id="0" name=""/>
        <dsp:cNvSpPr/>
      </dsp:nvSpPr>
      <dsp:spPr>
        <a:xfrm rot="1076558">
          <a:off x="3549753" y="2537112"/>
          <a:ext cx="544909" cy="32124"/>
        </a:xfrm>
        <a:custGeom>
          <a:avLst/>
          <a:gdLst/>
          <a:ahLst/>
          <a:cxnLst/>
          <a:rect l="0" t="0" r="0" b="0"/>
          <a:pathLst>
            <a:path>
              <a:moveTo>
                <a:pt x="0" y="16062"/>
              </a:moveTo>
              <a:lnTo>
                <a:pt x="544909" y="1606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3808585" y="2539552"/>
        <a:ext cx="27245" cy="27245"/>
      </dsp:txXfrm>
    </dsp:sp>
    <dsp:sp modelId="{C400E0DC-F498-42FF-9470-BFA36CB07500}">
      <dsp:nvSpPr>
        <dsp:cNvPr id="0" name=""/>
        <dsp:cNvSpPr/>
      </dsp:nvSpPr>
      <dsp:spPr>
        <a:xfrm>
          <a:off x="4081411" y="2306465"/>
          <a:ext cx="1322571" cy="661285"/>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latin typeface="+mn-lt"/>
              <a:cs typeface="Calibri" panose="020F0502020204030204" pitchFamily="34" charset="0"/>
            </a:rPr>
            <a:t>DESCOMPOSICIÓN BIOLÓGICA DE MATERIA PRIMA</a:t>
          </a:r>
          <a:endParaRPr lang="pt-PT" sz="1000" kern="1200" dirty="0">
            <a:latin typeface="+mn-lt"/>
            <a:cs typeface="Calibri" panose="020F0502020204030204" pitchFamily="34" charset="0"/>
          </a:endParaRPr>
        </a:p>
      </dsp:txBody>
      <dsp:txXfrm>
        <a:off x="4100779" y="2325833"/>
        <a:ext cx="1283835" cy="622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02BFA-1372-40F4-B7AA-413F54C4AF06}">
      <dsp:nvSpPr>
        <dsp:cNvPr id="0" name=""/>
        <dsp:cNvSpPr/>
      </dsp:nvSpPr>
      <dsp:spPr>
        <a:xfrm>
          <a:off x="229682" y="14400"/>
          <a:ext cx="2432458" cy="286171"/>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5368658-4A11-463E-89D9-D4171CE25291}">
      <dsp:nvSpPr>
        <dsp:cNvPr id="0" name=""/>
        <dsp:cNvSpPr/>
      </dsp:nvSpPr>
      <dsp:spPr>
        <a:xfrm flipH="1" flipV="1">
          <a:off x="1580909" y="2813010"/>
          <a:ext cx="62790" cy="67349"/>
        </a:xfrm>
        <a:prstGeom prst="rect">
          <a:avLst/>
        </a:prstGeom>
        <a:solidFill>
          <a:schemeClr val="lt1">
            <a:alpha val="90000"/>
            <a:hueOff val="0"/>
            <a:satOff val="0"/>
            <a:lumOff val="0"/>
            <a:alphaOff val="0"/>
          </a:schemeClr>
        </a:solidFill>
        <a:ln w="12700" cap="rnd" cmpd="sng" algn="ctr">
          <a:noFill/>
          <a:prstDash val="solid"/>
        </a:ln>
        <a:effectLst/>
      </dsp:spPr>
      <dsp:style>
        <a:lnRef idx="1">
          <a:scrgbClr r="0" g="0" b="0"/>
        </a:lnRef>
        <a:fillRef idx="1">
          <a:scrgbClr r="0" g="0" b="0"/>
        </a:fillRef>
        <a:effectRef idx="0">
          <a:scrgbClr r="0" g="0" b="0"/>
        </a:effectRef>
        <a:fontRef idx="minor"/>
      </dsp:style>
    </dsp:sp>
    <dsp:sp modelId="{3C0ECD3E-C222-4B7D-BB29-5F68FBF72B17}">
      <dsp:nvSpPr>
        <dsp:cNvPr id="0" name=""/>
        <dsp:cNvSpPr/>
      </dsp:nvSpPr>
      <dsp:spPr>
        <a:xfrm>
          <a:off x="303823" y="28968"/>
          <a:ext cx="2280527" cy="262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noProof="0" dirty="0">
              <a:latin typeface="Open Sans" panose="020B0606030504020204" pitchFamily="34" charset="0"/>
              <a:ea typeface="Open Sans" panose="020B0606030504020204" pitchFamily="34" charset="0"/>
              <a:cs typeface="Open Sans" panose="020B0606030504020204" pitchFamily="34" charset="0"/>
            </a:rPr>
            <a:t>PUEDE CONTENER</a:t>
          </a:r>
        </a:p>
      </dsp:txBody>
      <dsp:txXfrm>
        <a:off x="303823" y="28968"/>
        <a:ext cx="2280527" cy="262877"/>
      </dsp:txXfrm>
    </dsp:sp>
    <dsp:sp modelId="{5F3BC72B-EE7D-4AE1-9DF4-2E88478A6502}">
      <dsp:nvSpPr>
        <dsp:cNvPr id="0" name=""/>
        <dsp:cNvSpPr/>
      </dsp:nvSpPr>
      <dsp:spPr>
        <a:xfrm>
          <a:off x="271691" y="912493"/>
          <a:ext cx="178692" cy="178692"/>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rgbClr val="4AA945"/>
          </a:solidFill>
          <a:prstDash val="solid"/>
        </a:ln>
        <a:effectLst/>
      </dsp:spPr>
      <dsp:style>
        <a:lnRef idx="1">
          <a:scrgbClr r="0" g="0" b="0"/>
        </a:lnRef>
        <a:fillRef idx="2">
          <a:scrgbClr r="0" g="0" b="0"/>
        </a:fillRef>
        <a:effectRef idx="0">
          <a:scrgbClr r="0" g="0" b="0"/>
        </a:effectRef>
        <a:fontRef idx="minor"/>
      </dsp:style>
    </dsp:sp>
    <dsp:sp modelId="{5ED230BE-E4F2-467D-8E7D-654AEA19CE33}">
      <dsp:nvSpPr>
        <dsp:cNvPr id="0" name=""/>
        <dsp:cNvSpPr/>
      </dsp:nvSpPr>
      <dsp:spPr>
        <a:xfrm>
          <a:off x="521592" y="793572"/>
          <a:ext cx="2262186" cy="41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s-ES" sz="1000" kern="1200" noProof="0" dirty="0">
              <a:latin typeface="+mn-lt"/>
              <a:ea typeface="Open Sans" panose="020B0606030504020204" pitchFamily="34" charset="0"/>
              <a:cs typeface="Open Sans" panose="020B0606030504020204" pitchFamily="34" charset="0"/>
            </a:rPr>
            <a:t>Piedras e inertes pequeños, siempre que sean en pequeñas cantidades</a:t>
          </a:r>
        </a:p>
      </dsp:txBody>
      <dsp:txXfrm>
        <a:off x="521592" y="793572"/>
        <a:ext cx="2262186" cy="416533"/>
      </dsp:txXfrm>
    </dsp:sp>
    <dsp:sp modelId="{98D34191-C61C-4DFC-8D1D-B0DED0D905CB}">
      <dsp:nvSpPr>
        <dsp:cNvPr id="0" name=""/>
        <dsp:cNvSpPr/>
      </dsp:nvSpPr>
      <dsp:spPr>
        <a:xfrm>
          <a:off x="271691" y="1329026"/>
          <a:ext cx="178692" cy="178692"/>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rgbClr val="58B953"/>
          </a:solidFill>
          <a:prstDash val="solid"/>
        </a:ln>
        <a:effectLst/>
      </dsp:spPr>
      <dsp:style>
        <a:lnRef idx="1">
          <a:scrgbClr r="0" g="0" b="0"/>
        </a:lnRef>
        <a:fillRef idx="2">
          <a:scrgbClr r="0" g="0" b="0"/>
        </a:fillRef>
        <a:effectRef idx="0">
          <a:scrgbClr r="0" g="0" b="0"/>
        </a:effectRef>
        <a:fontRef idx="minor"/>
      </dsp:style>
    </dsp:sp>
    <dsp:sp modelId="{DB36F6B5-9FB7-45D1-BE28-E527356EA9C3}">
      <dsp:nvSpPr>
        <dsp:cNvPr id="0" name=""/>
        <dsp:cNvSpPr/>
      </dsp:nvSpPr>
      <dsp:spPr>
        <a:xfrm>
          <a:off x="521592" y="1210106"/>
          <a:ext cx="2262186" cy="41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s-ES" sz="1000" kern="1200" noProof="0">
              <a:latin typeface="+mn-lt"/>
              <a:ea typeface="Open Sans" panose="020B0606030504020204" pitchFamily="34" charset="0"/>
              <a:cs typeface="Open Sans" panose="020B0606030504020204" pitchFamily="34" charset="0"/>
            </a:rPr>
            <a:t>Papel y cartón en pequeñas cantidades</a:t>
          </a:r>
        </a:p>
      </dsp:txBody>
      <dsp:txXfrm>
        <a:off x="521592" y="1210106"/>
        <a:ext cx="2262186" cy="416533"/>
      </dsp:txXfrm>
    </dsp:sp>
    <dsp:sp modelId="{9D0A2F0E-BD0B-4A9F-92D8-B506EFC797A6}">
      <dsp:nvSpPr>
        <dsp:cNvPr id="0" name=""/>
        <dsp:cNvSpPr/>
      </dsp:nvSpPr>
      <dsp:spPr>
        <a:xfrm>
          <a:off x="271691" y="1745559"/>
          <a:ext cx="178692" cy="178692"/>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rgbClr val="4AA945"/>
          </a:solidFill>
          <a:prstDash val="solid"/>
        </a:ln>
        <a:effectLst/>
      </dsp:spPr>
      <dsp:style>
        <a:lnRef idx="1">
          <a:scrgbClr r="0" g="0" b="0"/>
        </a:lnRef>
        <a:fillRef idx="2">
          <a:scrgbClr r="0" g="0" b="0"/>
        </a:fillRef>
        <a:effectRef idx="0">
          <a:scrgbClr r="0" g="0" b="0"/>
        </a:effectRef>
        <a:fontRef idx="minor"/>
      </dsp:style>
    </dsp:sp>
    <dsp:sp modelId="{5A5A65D8-2471-4694-8577-1104DCAAE21A}">
      <dsp:nvSpPr>
        <dsp:cNvPr id="0" name=""/>
        <dsp:cNvSpPr/>
      </dsp:nvSpPr>
      <dsp:spPr>
        <a:xfrm>
          <a:off x="521592" y="1626639"/>
          <a:ext cx="2262186" cy="41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s-ES" sz="1000" kern="1200" noProof="0">
              <a:latin typeface="+mn-lt"/>
              <a:ea typeface="Open Sans" panose="020B0606030504020204" pitchFamily="34" charset="0"/>
              <a:cs typeface="Open Sans" panose="020B0606030504020204" pitchFamily="34" charset="0"/>
            </a:rPr>
            <a:t>Cuerdas de fibra vegetal utilizadas para amarrar</a:t>
          </a:r>
        </a:p>
      </dsp:txBody>
      <dsp:txXfrm>
        <a:off x="521592" y="1626639"/>
        <a:ext cx="2262186" cy="416533"/>
      </dsp:txXfrm>
    </dsp:sp>
    <dsp:sp modelId="{42BF7E18-B946-49C9-B423-1121E2105614}">
      <dsp:nvSpPr>
        <dsp:cNvPr id="0" name=""/>
        <dsp:cNvSpPr/>
      </dsp:nvSpPr>
      <dsp:spPr>
        <a:xfrm>
          <a:off x="271691" y="2162093"/>
          <a:ext cx="178692" cy="178692"/>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rgbClr val="4AA945"/>
          </a:solidFill>
          <a:prstDash val="solid"/>
        </a:ln>
        <a:effectLst/>
      </dsp:spPr>
      <dsp:style>
        <a:lnRef idx="1">
          <a:scrgbClr r="0" g="0" b="0"/>
        </a:lnRef>
        <a:fillRef idx="2">
          <a:scrgbClr r="0" g="0" b="0"/>
        </a:fillRef>
        <a:effectRef idx="0">
          <a:scrgbClr r="0" g="0" b="0"/>
        </a:effectRef>
        <a:fontRef idx="minor"/>
      </dsp:style>
    </dsp:sp>
    <dsp:sp modelId="{63FD1515-0E88-4485-AF10-ADF0143E207B}">
      <dsp:nvSpPr>
        <dsp:cNvPr id="0" name=""/>
        <dsp:cNvSpPr/>
      </dsp:nvSpPr>
      <dsp:spPr>
        <a:xfrm>
          <a:off x="521592" y="2043172"/>
          <a:ext cx="2262186" cy="41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s-ES" sz="1000" kern="1200" noProof="0">
              <a:latin typeface="+mn-lt"/>
              <a:ea typeface="Open Sans" panose="020B0606030504020204" pitchFamily="34" charset="0"/>
              <a:cs typeface="Open Sans" panose="020B0606030504020204" pitchFamily="34" charset="0"/>
            </a:rPr>
            <a:t>Hojas de arbusto y árboles</a:t>
          </a:r>
        </a:p>
      </dsp:txBody>
      <dsp:txXfrm>
        <a:off x="521592" y="2043172"/>
        <a:ext cx="2262186" cy="416533"/>
      </dsp:txXfrm>
    </dsp:sp>
    <dsp:sp modelId="{C6B923EB-125D-4D99-989C-9069D6858B15}">
      <dsp:nvSpPr>
        <dsp:cNvPr id="0" name=""/>
        <dsp:cNvSpPr/>
      </dsp:nvSpPr>
      <dsp:spPr>
        <a:xfrm>
          <a:off x="271691" y="2578626"/>
          <a:ext cx="178692" cy="178692"/>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rgbClr val="4AA945"/>
          </a:solidFill>
          <a:prstDash val="solid"/>
        </a:ln>
        <a:effectLst/>
      </dsp:spPr>
      <dsp:style>
        <a:lnRef idx="1">
          <a:scrgbClr r="0" g="0" b="0"/>
        </a:lnRef>
        <a:fillRef idx="2">
          <a:scrgbClr r="0" g="0" b="0"/>
        </a:fillRef>
        <a:effectRef idx="0">
          <a:scrgbClr r="0" g="0" b="0"/>
        </a:effectRef>
        <a:fontRef idx="minor"/>
      </dsp:style>
    </dsp:sp>
    <dsp:sp modelId="{143E3950-B141-43D4-A5A5-4EDFAE612D30}">
      <dsp:nvSpPr>
        <dsp:cNvPr id="0" name=""/>
        <dsp:cNvSpPr/>
      </dsp:nvSpPr>
      <dsp:spPr>
        <a:xfrm>
          <a:off x="521592" y="2459706"/>
          <a:ext cx="2262186" cy="416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s-ES" sz="1000" kern="1200" noProof="0" dirty="0">
              <a:latin typeface="+mn-lt"/>
              <a:ea typeface="Open Sans" panose="020B0606030504020204" pitchFamily="34" charset="0"/>
              <a:cs typeface="Open Sans" panose="020B0606030504020204" pitchFamily="34" charset="0"/>
            </a:rPr>
            <a:t>Hierbas u otras plantas en pequeñas cantidades</a:t>
          </a:r>
        </a:p>
      </dsp:txBody>
      <dsp:txXfrm>
        <a:off x="521592" y="2459706"/>
        <a:ext cx="2262186" cy="4165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4D2D0-23BE-4BF7-AC2E-881F3C9B0208}">
      <dsp:nvSpPr>
        <dsp:cNvPr id="0" name=""/>
        <dsp:cNvSpPr/>
      </dsp:nvSpPr>
      <dsp:spPr>
        <a:xfrm>
          <a:off x="360056" y="0"/>
          <a:ext cx="2559639" cy="301134"/>
        </a:xfrm>
        <a:prstGeom prst="rect">
          <a:avLst/>
        </a:prstGeom>
        <a:noFill/>
        <a:ln w="12700" cap="rnd" cmpd="sng" algn="ctr">
          <a:noFill/>
          <a:prstDash val="solid"/>
        </a:ln>
        <a:effectLst/>
      </dsp:spPr>
      <dsp:style>
        <a:lnRef idx="1">
          <a:scrgbClr r="0" g="0" b="0"/>
        </a:lnRef>
        <a:fillRef idx="2">
          <a:scrgbClr r="0" g="0" b="0"/>
        </a:fillRef>
        <a:effectRef idx="1">
          <a:scrgbClr r="0" g="0" b="0"/>
        </a:effectRef>
        <a:fontRef idx="minor">
          <a:schemeClr val="dk1"/>
        </a:fontRef>
      </dsp:style>
    </dsp:sp>
    <dsp:sp modelId="{141C1F1D-6039-4B82-9E01-D96A6FF3A4D8}">
      <dsp:nvSpPr>
        <dsp:cNvPr id="0" name=""/>
        <dsp:cNvSpPr/>
      </dsp:nvSpPr>
      <dsp:spPr>
        <a:xfrm>
          <a:off x="375362" y="654057"/>
          <a:ext cx="188040" cy="188040"/>
        </a:xfrm>
        <a:prstGeom prst="rect">
          <a:avLst/>
        </a:prstGeom>
        <a:solidFill>
          <a:schemeClr val="bg1">
            <a:alpha val="90000"/>
          </a:schemeClr>
        </a:solidFill>
        <a:ln w="12700" cap="rnd" cmpd="sng" algn="ctr">
          <a:noFill/>
          <a:prstDash val="solid"/>
        </a:ln>
        <a:effectLst/>
      </dsp:spPr>
      <dsp:style>
        <a:lnRef idx="1">
          <a:scrgbClr r="0" g="0" b="0"/>
        </a:lnRef>
        <a:fillRef idx="1">
          <a:scrgbClr r="0" g="0" b="0"/>
        </a:fillRef>
        <a:effectRef idx="0">
          <a:scrgbClr r="0" g="0" b="0"/>
        </a:effectRef>
        <a:fontRef idx="minor"/>
      </dsp:style>
    </dsp:sp>
    <dsp:sp modelId="{D57B8DBD-63C0-4D0A-A90D-AFE783899274}">
      <dsp:nvSpPr>
        <dsp:cNvPr id="0" name=""/>
        <dsp:cNvSpPr/>
      </dsp:nvSpPr>
      <dsp:spPr>
        <a:xfrm>
          <a:off x="375362" y="0"/>
          <a:ext cx="2559639" cy="540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l" defTabSz="400050">
            <a:lnSpc>
              <a:spcPct val="90000"/>
            </a:lnSpc>
            <a:spcBef>
              <a:spcPct val="0"/>
            </a:spcBef>
            <a:spcAft>
              <a:spcPct val="35000"/>
            </a:spcAft>
          </a:pPr>
          <a:endParaRPr lang="es-ES" sz="900" kern="1200" noProof="0" dirty="0">
            <a:latin typeface="Open Sans" panose="020B0606030504020204" pitchFamily="34" charset="0"/>
            <a:ea typeface="Open Sans" panose="020B0606030504020204" pitchFamily="34" charset="0"/>
            <a:cs typeface="Open Sans" panose="020B0606030504020204" pitchFamily="34" charset="0"/>
          </a:endParaRPr>
        </a:p>
      </dsp:txBody>
      <dsp:txXfrm>
        <a:off x="375362" y="0"/>
        <a:ext cx="2559639" cy="540963"/>
      </dsp:txXfrm>
    </dsp:sp>
    <dsp:sp modelId="{D08553DB-70E3-43FD-AF68-2B5448400B46}">
      <dsp:nvSpPr>
        <dsp:cNvPr id="0" name=""/>
        <dsp:cNvSpPr/>
      </dsp:nvSpPr>
      <dsp:spPr>
        <a:xfrm>
          <a:off x="529146" y="1092373"/>
          <a:ext cx="188035" cy="188035"/>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rgbClr val="C00000"/>
          </a:solidFill>
          <a:prstDash val="solid"/>
        </a:ln>
        <a:effectLst/>
      </dsp:spPr>
      <dsp:style>
        <a:lnRef idx="1">
          <a:scrgbClr r="0" g="0" b="0"/>
        </a:lnRef>
        <a:fillRef idx="2">
          <a:scrgbClr r="0" g="0" b="0"/>
        </a:fillRef>
        <a:effectRef idx="0">
          <a:scrgbClr r="0" g="0" b="0"/>
        </a:effectRef>
        <a:fontRef idx="minor"/>
      </dsp:style>
    </dsp:sp>
    <dsp:sp modelId="{678EC8CE-7D37-4AD4-99DB-1C81F3008CA2}">
      <dsp:nvSpPr>
        <dsp:cNvPr id="0" name=""/>
        <dsp:cNvSpPr/>
      </dsp:nvSpPr>
      <dsp:spPr>
        <a:xfrm>
          <a:off x="750725" y="967235"/>
          <a:ext cx="2849725" cy="43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s-ES" sz="1000" kern="1200" noProof="0" dirty="0">
              <a:latin typeface="+mn-lt"/>
              <a:ea typeface="Open Sans" panose="020B0606030504020204" pitchFamily="34" charset="0"/>
              <a:cs typeface="Open Sans" panose="020B0606030504020204" pitchFamily="34" charset="0"/>
            </a:rPr>
            <a:t>Piedras y inertes de cualquier tamaño en cantidades apreciables.</a:t>
          </a:r>
        </a:p>
      </dsp:txBody>
      <dsp:txXfrm>
        <a:off x="750725" y="967235"/>
        <a:ext cx="2849725" cy="438311"/>
      </dsp:txXfrm>
    </dsp:sp>
    <dsp:sp modelId="{D9162477-F19F-41B6-AFD7-7CE136AA7397}">
      <dsp:nvSpPr>
        <dsp:cNvPr id="0" name=""/>
        <dsp:cNvSpPr/>
      </dsp:nvSpPr>
      <dsp:spPr>
        <a:xfrm>
          <a:off x="524882" y="1530685"/>
          <a:ext cx="188035" cy="188035"/>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rgbClr val="C00000"/>
          </a:solidFill>
          <a:prstDash val="solid"/>
        </a:ln>
        <a:effectLst/>
      </dsp:spPr>
      <dsp:style>
        <a:lnRef idx="1">
          <a:scrgbClr r="0" g="0" b="0"/>
        </a:lnRef>
        <a:fillRef idx="2">
          <a:scrgbClr r="0" g="0" b="0"/>
        </a:fillRef>
        <a:effectRef idx="0">
          <a:scrgbClr r="0" g="0" b="0"/>
        </a:effectRef>
        <a:fontRef idx="minor"/>
      </dsp:style>
    </dsp:sp>
    <dsp:sp modelId="{DFBF04CE-21B6-474F-A869-315401B6F2B7}">
      <dsp:nvSpPr>
        <dsp:cNvPr id="0" name=""/>
        <dsp:cNvSpPr/>
      </dsp:nvSpPr>
      <dsp:spPr>
        <a:xfrm>
          <a:off x="797109" y="1405547"/>
          <a:ext cx="2380464" cy="43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s-ES" sz="1000" kern="1200" noProof="0" dirty="0">
              <a:latin typeface="+mn-lt"/>
              <a:ea typeface="Open Sans" panose="020B0606030504020204" pitchFamily="34" charset="0"/>
              <a:cs typeface="Open Sans" panose="020B0606030504020204" pitchFamily="34" charset="0"/>
            </a:rPr>
            <a:t>Metales, plásticos o cualquier polímero.</a:t>
          </a:r>
        </a:p>
      </dsp:txBody>
      <dsp:txXfrm>
        <a:off x="797109" y="1405547"/>
        <a:ext cx="2380464" cy="438311"/>
      </dsp:txXfrm>
    </dsp:sp>
    <dsp:sp modelId="{9851E240-0FC7-4B36-B47E-82767F272114}">
      <dsp:nvSpPr>
        <dsp:cNvPr id="0" name=""/>
        <dsp:cNvSpPr/>
      </dsp:nvSpPr>
      <dsp:spPr>
        <a:xfrm>
          <a:off x="524882" y="1968996"/>
          <a:ext cx="188035" cy="188035"/>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rgbClr val="C00000"/>
          </a:solidFill>
          <a:prstDash val="solid"/>
        </a:ln>
        <a:effectLst/>
      </dsp:spPr>
      <dsp:style>
        <a:lnRef idx="1">
          <a:scrgbClr r="0" g="0" b="0"/>
        </a:lnRef>
        <a:fillRef idx="2">
          <a:scrgbClr r="0" g="0" b="0"/>
        </a:fillRef>
        <a:effectRef idx="0">
          <a:scrgbClr r="0" g="0" b="0"/>
        </a:effectRef>
        <a:fontRef idx="minor"/>
      </dsp:style>
    </dsp:sp>
    <dsp:sp modelId="{643C3BA9-C710-4AEB-8E34-48F0BDB4F794}">
      <dsp:nvSpPr>
        <dsp:cNvPr id="0" name=""/>
        <dsp:cNvSpPr/>
      </dsp:nvSpPr>
      <dsp:spPr>
        <a:xfrm>
          <a:off x="797109" y="1843858"/>
          <a:ext cx="2380464" cy="43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s-ES" sz="1000" kern="1200" noProof="0" dirty="0">
              <a:latin typeface="+mn-lt"/>
              <a:ea typeface="Open Sans" panose="020B0606030504020204" pitchFamily="34" charset="0"/>
              <a:cs typeface="Open Sans" panose="020B0606030504020204" pitchFamily="34" charset="0"/>
            </a:rPr>
            <a:t>Papel y cartón en cantidades apreciables</a:t>
          </a:r>
        </a:p>
      </dsp:txBody>
      <dsp:txXfrm>
        <a:off x="797109" y="1843858"/>
        <a:ext cx="2380464" cy="438311"/>
      </dsp:txXfrm>
    </dsp:sp>
    <dsp:sp modelId="{2AB4E8DD-3B06-4622-B6E0-8F761578D3C5}">
      <dsp:nvSpPr>
        <dsp:cNvPr id="0" name=""/>
        <dsp:cNvSpPr/>
      </dsp:nvSpPr>
      <dsp:spPr>
        <a:xfrm>
          <a:off x="524882" y="2407308"/>
          <a:ext cx="188035" cy="188035"/>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rgbClr val="C00000"/>
          </a:solidFill>
          <a:prstDash val="solid"/>
        </a:ln>
        <a:effectLst/>
      </dsp:spPr>
      <dsp:style>
        <a:lnRef idx="1">
          <a:scrgbClr r="0" g="0" b="0"/>
        </a:lnRef>
        <a:fillRef idx="2">
          <a:scrgbClr r="0" g="0" b="0"/>
        </a:fillRef>
        <a:effectRef idx="0">
          <a:scrgbClr r="0" g="0" b="0"/>
        </a:effectRef>
        <a:fontRef idx="minor"/>
      </dsp:style>
    </dsp:sp>
    <dsp:sp modelId="{475F37B5-0AAD-410B-BC93-AB5EB5F87D79}">
      <dsp:nvSpPr>
        <dsp:cNvPr id="0" name=""/>
        <dsp:cNvSpPr/>
      </dsp:nvSpPr>
      <dsp:spPr>
        <a:xfrm>
          <a:off x="797109" y="2282170"/>
          <a:ext cx="2380464" cy="43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s-ES" sz="1000" kern="1200" noProof="0">
              <a:latin typeface="+mn-lt"/>
              <a:ea typeface="Open Sans" panose="020B0606030504020204" pitchFamily="34" charset="0"/>
              <a:cs typeface="Open Sans" panose="020B0606030504020204" pitchFamily="34" charset="0"/>
            </a:rPr>
            <a:t>Materia orgánica de origen animal</a:t>
          </a:r>
        </a:p>
      </dsp:txBody>
      <dsp:txXfrm>
        <a:off x="797109" y="2282170"/>
        <a:ext cx="2380464" cy="438311"/>
      </dsp:txXfrm>
    </dsp:sp>
    <dsp:sp modelId="{A46FC8B7-32C3-4AC6-A28E-34F4977FFFAF}">
      <dsp:nvSpPr>
        <dsp:cNvPr id="0" name=""/>
        <dsp:cNvSpPr/>
      </dsp:nvSpPr>
      <dsp:spPr>
        <a:xfrm>
          <a:off x="524882" y="2845620"/>
          <a:ext cx="188035" cy="188035"/>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rgbClr val="C00000"/>
          </a:solidFill>
          <a:prstDash val="solid"/>
        </a:ln>
        <a:effectLst/>
      </dsp:spPr>
      <dsp:style>
        <a:lnRef idx="1">
          <a:scrgbClr r="0" g="0" b="0"/>
        </a:lnRef>
        <a:fillRef idx="2">
          <a:scrgbClr r="0" g="0" b="0"/>
        </a:fillRef>
        <a:effectRef idx="0">
          <a:scrgbClr r="0" g="0" b="0"/>
        </a:effectRef>
        <a:fontRef idx="minor"/>
      </dsp:style>
    </dsp:sp>
    <dsp:sp modelId="{D8741EF7-D547-4086-AE88-53B1E7755650}">
      <dsp:nvSpPr>
        <dsp:cNvPr id="0" name=""/>
        <dsp:cNvSpPr/>
      </dsp:nvSpPr>
      <dsp:spPr>
        <a:xfrm>
          <a:off x="797109" y="2720482"/>
          <a:ext cx="2380464" cy="43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s-ES" sz="1000" kern="1200" noProof="0">
              <a:latin typeface="+mn-lt"/>
              <a:ea typeface="Open Sans" panose="020B0606030504020204" pitchFamily="34" charset="0"/>
              <a:cs typeface="Open Sans" panose="020B0606030504020204" pitchFamily="34" charset="0"/>
            </a:rPr>
            <a:t>Biomasa podrida</a:t>
          </a:r>
        </a:p>
      </dsp:txBody>
      <dsp:txXfrm>
        <a:off x="797109" y="2720482"/>
        <a:ext cx="2380464" cy="438311"/>
      </dsp:txXfrm>
    </dsp:sp>
    <dsp:sp modelId="{D8741DAB-AD6D-41D7-804C-FDD77E782E90}">
      <dsp:nvSpPr>
        <dsp:cNvPr id="0" name=""/>
        <dsp:cNvSpPr/>
      </dsp:nvSpPr>
      <dsp:spPr>
        <a:xfrm>
          <a:off x="524882" y="3283932"/>
          <a:ext cx="188035" cy="188035"/>
        </a:xfrm>
        <a:prstGeom prst="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rgbClr val="C00000"/>
          </a:solidFill>
          <a:prstDash val="solid"/>
        </a:ln>
        <a:effectLst/>
      </dsp:spPr>
      <dsp:style>
        <a:lnRef idx="1">
          <a:scrgbClr r="0" g="0" b="0"/>
        </a:lnRef>
        <a:fillRef idx="2">
          <a:scrgbClr r="0" g="0" b="0"/>
        </a:fillRef>
        <a:effectRef idx="0">
          <a:scrgbClr r="0" g="0" b="0"/>
        </a:effectRef>
        <a:fontRef idx="minor"/>
      </dsp:style>
    </dsp:sp>
    <dsp:sp modelId="{773FB2DD-FBB7-4C94-83BD-563E1C042EA1}">
      <dsp:nvSpPr>
        <dsp:cNvPr id="0" name=""/>
        <dsp:cNvSpPr/>
      </dsp:nvSpPr>
      <dsp:spPr>
        <a:xfrm>
          <a:off x="797109" y="3158794"/>
          <a:ext cx="2380464" cy="43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es-ES" sz="1000" kern="1200" noProof="0" dirty="0">
              <a:latin typeface="+mn-lt"/>
              <a:ea typeface="Open Sans" panose="020B0606030504020204" pitchFamily="34" charset="0"/>
              <a:cs typeface="Open Sans" panose="020B0606030504020204" pitchFamily="34" charset="0"/>
            </a:rPr>
            <a:t>Residuos peligrosos</a:t>
          </a:r>
        </a:p>
      </dsp:txBody>
      <dsp:txXfrm>
        <a:off x="797109" y="3158794"/>
        <a:ext cx="2380464" cy="4383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16001-663C-4820-A314-F322054EDFE2}">
      <dsp:nvSpPr>
        <dsp:cNvPr id="0" name=""/>
        <dsp:cNvSpPr/>
      </dsp:nvSpPr>
      <dsp:spPr>
        <a:xfrm>
          <a:off x="930990" y="555031"/>
          <a:ext cx="1921719" cy="869163"/>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PT" sz="1200" kern="1200" dirty="0" smtClean="0"/>
            <a:t>Despeje de obstáculos</a:t>
          </a:r>
        </a:p>
        <a:p>
          <a:pPr lvl="0" algn="ctr" defTabSz="533400">
            <a:lnSpc>
              <a:spcPct val="90000"/>
            </a:lnSpc>
            <a:spcBef>
              <a:spcPct val="0"/>
            </a:spcBef>
            <a:spcAft>
              <a:spcPct val="35000"/>
            </a:spcAft>
          </a:pPr>
          <a:r>
            <a:rPr lang="pt-PT" sz="1200" kern="1200" dirty="0" smtClean="0"/>
            <a:t>y suavizado de terreno</a:t>
          </a:r>
        </a:p>
      </dsp:txBody>
      <dsp:txXfrm>
        <a:off x="930990" y="555031"/>
        <a:ext cx="1921719" cy="869163"/>
      </dsp:txXfrm>
    </dsp:sp>
    <dsp:sp modelId="{69D7FCBC-C7E8-47A1-95E4-0C67162A7FBD}">
      <dsp:nvSpPr>
        <dsp:cNvPr id="0" name=""/>
        <dsp:cNvSpPr/>
      </dsp:nvSpPr>
      <dsp:spPr>
        <a:xfrm>
          <a:off x="0" y="555031"/>
          <a:ext cx="860471" cy="86916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2000" r="-32000"/>
          </a:stretch>
        </a:blip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BB57D54E-8A07-4A6F-ABF1-EA55A986160C}">
      <dsp:nvSpPr>
        <dsp:cNvPr id="0" name=""/>
        <dsp:cNvSpPr/>
      </dsp:nvSpPr>
      <dsp:spPr>
        <a:xfrm>
          <a:off x="2970190" y="1040294"/>
          <a:ext cx="1921719" cy="869163"/>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Colocando la poda en</a:t>
          </a:r>
        </a:p>
        <a:p>
          <a:pPr lvl="0" algn="ctr" defTabSz="533400">
            <a:lnSpc>
              <a:spcPct val="90000"/>
            </a:lnSpc>
            <a:spcBef>
              <a:spcPct val="0"/>
            </a:spcBef>
            <a:spcAft>
              <a:spcPct val="35000"/>
            </a:spcAft>
          </a:pPr>
          <a:r>
            <a:rPr lang="es-ES" sz="1200" kern="1200" dirty="0" smtClean="0"/>
            <a:t>el eje de la plantación</a:t>
          </a:r>
          <a:endParaRPr lang="pt-PT" sz="1200" kern="1200" dirty="0" smtClean="0"/>
        </a:p>
      </dsp:txBody>
      <dsp:txXfrm>
        <a:off x="2970190" y="1040294"/>
        <a:ext cx="1921719" cy="869163"/>
      </dsp:txXfrm>
    </dsp:sp>
    <dsp:sp modelId="{E3BC6FC7-119E-46E9-BC2D-AD8E3B67F310}">
      <dsp:nvSpPr>
        <dsp:cNvPr id="0" name=""/>
        <dsp:cNvSpPr/>
      </dsp:nvSpPr>
      <dsp:spPr>
        <a:xfrm>
          <a:off x="4977937" y="1040294"/>
          <a:ext cx="860471" cy="86916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0DFEAF75-DE02-48C3-B25D-41E3315CF77E}">
      <dsp:nvSpPr>
        <dsp:cNvPr id="0" name=""/>
        <dsp:cNvSpPr/>
      </dsp:nvSpPr>
      <dsp:spPr>
        <a:xfrm>
          <a:off x="934679" y="1581548"/>
          <a:ext cx="1921719" cy="869163"/>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Ajuste del tamaño de rama al sistema de recolección</a:t>
          </a:r>
          <a:endParaRPr lang="pt-PT" sz="1200" kern="1200" dirty="0" smtClean="0"/>
        </a:p>
      </dsp:txBody>
      <dsp:txXfrm>
        <a:off x="934679" y="1581548"/>
        <a:ext cx="1921719" cy="869163"/>
      </dsp:txXfrm>
    </dsp:sp>
    <dsp:sp modelId="{9A562B79-9755-4156-8126-6A0063F388C6}">
      <dsp:nvSpPr>
        <dsp:cNvPr id="0" name=""/>
        <dsp:cNvSpPr/>
      </dsp:nvSpPr>
      <dsp:spPr>
        <a:xfrm>
          <a:off x="0" y="1586215"/>
          <a:ext cx="860471" cy="86916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DDB0979E-9AAA-4E0D-920F-AB701D0BC88F}">
      <dsp:nvSpPr>
        <dsp:cNvPr id="0" name=""/>
        <dsp:cNvSpPr/>
      </dsp:nvSpPr>
      <dsp:spPr>
        <a:xfrm>
          <a:off x="2970190" y="2132136"/>
          <a:ext cx="1921719" cy="869163"/>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Asociación entre pequeñas</a:t>
          </a:r>
        </a:p>
        <a:p>
          <a:pPr lvl="0" algn="ctr" defTabSz="533400">
            <a:lnSpc>
              <a:spcPct val="90000"/>
            </a:lnSpc>
            <a:spcBef>
              <a:spcPct val="0"/>
            </a:spcBef>
            <a:spcAft>
              <a:spcPct val="35000"/>
            </a:spcAft>
          </a:pPr>
          <a:r>
            <a:rPr lang="es-ES" sz="1200" kern="1200" dirty="0" smtClean="0"/>
            <a:t>granjas para maximizar</a:t>
          </a:r>
        </a:p>
        <a:p>
          <a:pPr lvl="0" algn="ctr" defTabSz="533400">
            <a:lnSpc>
              <a:spcPct val="90000"/>
            </a:lnSpc>
            <a:spcBef>
              <a:spcPct val="0"/>
            </a:spcBef>
            <a:spcAft>
              <a:spcPct val="35000"/>
            </a:spcAft>
          </a:pPr>
          <a:r>
            <a:rPr lang="es-ES" sz="1200" kern="1200" dirty="0" smtClean="0"/>
            <a:t>la escala</a:t>
          </a:r>
          <a:endParaRPr lang="pt-PT" sz="1200" kern="1200" dirty="0" smtClean="0"/>
        </a:p>
      </dsp:txBody>
      <dsp:txXfrm>
        <a:off x="2970190" y="2132136"/>
        <a:ext cx="1921719" cy="869163"/>
      </dsp:txXfrm>
    </dsp:sp>
    <dsp:sp modelId="{55CE5992-7B13-45BD-893B-DBDACCF9DC86}">
      <dsp:nvSpPr>
        <dsp:cNvPr id="0" name=""/>
        <dsp:cNvSpPr/>
      </dsp:nvSpPr>
      <dsp:spPr>
        <a:xfrm>
          <a:off x="4966656" y="2132136"/>
          <a:ext cx="860471" cy="86916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0000" b="-10000"/>
          </a:stretch>
        </a:blip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6B858D14-7AC3-42A8-A880-E92A5172DB73}">
      <dsp:nvSpPr>
        <dsp:cNvPr id="0" name=""/>
        <dsp:cNvSpPr/>
      </dsp:nvSpPr>
      <dsp:spPr>
        <a:xfrm>
          <a:off x="940675" y="2617399"/>
          <a:ext cx="1921719" cy="869163"/>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Mayor densidad de residuos, mayor rendimiento</a:t>
          </a:r>
          <a:endParaRPr lang="pt-PT" sz="1200" kern="1200" dirty="0" smtClean="0"/>
        </a:p>
      </dsp:txBody>
      <dsp:txXfrm>
        <a:off x="940675" y="2617399"/>
        <a:ext cx="1921719" cy="869163"/>
      </dsp:txXfrm>
    </dsp:sp>
    <dsp:sp modelId="{7210E142-1793-4C5A-BE43-8D5BDA456846}">
      <dsp:nvSpPr>
        <dsp:cNvPr id="0" name=""/>
        <dsp:cNvSpPr/>
      </dsp:nvSpPr>
      <dsp:spPr>
        <a:xfrm>
          <a:off x="0" y="2617399"/>
          <a:ext cx="860471" cy="86916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0" r="-30000"/>
          </a:stretch>
        </a:blip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BDBDA-3BC3-489F-9789-A82279C117BA}">
      <dsp:nvSpPr>
        <dsp:cNvPr id="0" name=""/>
        <dsp:cNvSpPr/>
      </dsp:nvSpPr>
      <dsp:spPr>
        <a:xfrm>
          <a:off x="0" y="0"/>
          <a:ext cx="5262163" cy="881234"/>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a:latin typeface="+mn-lt"/>
              <a:ea typeface="Open Sans" panose="020B0606030504020204" pitchFamily="34" charset="0"/>
              <a:cs typeface="Open Sans" panose="020B0606030504020204" pitchFamily="34" charset="0"/>
            </a:rPr>
            <a:t>Cumplir con las recomendaciones del fabricante</a:t>
          </a:r>
          <a:endParaRPr lang="pt-PT" sz="1200" kern="1200" dirty="0">
            <a:latin typeface="+mn-lt"/>
            <a:ea typeface="Open Sans" panose="020B0606030504020204" pitchFamily="34" charset="0"/>
            <a:cs typeface="Open Sans" panose="020B0606030504020204" pitchFamily="34" charset="0"/>
          </a:endParaRPr>
        </a:p>
        <a:p>
          <a:pPr marL="57150" lvl="1" indent="-57150" algn="l" defTabSz="466725">
            <a:lnSpc>
              <a:spcPct val="90000"/>
            </a:lnSpc>
            <a:spcBef>
              <a:spcPct val="0"/>
            </a:spcBef>
            <a:spcAft>
              <a:spcPct val="15000"/>
            </a:spcAft>
            <a:buChar char="••"/>
          </a:pPr>
          <a:r>
            <a:rPr lang="pt-PT" sz="1050" b="0" kern="1200" dirty="0">
              <a:latin typeface="+mn-lt"/>
              <a:ea typeface="Open Sans" panose="020B0606030504020204" pitchFamily="34" charset="0"/>
              <a:cs typeface="Open Sans" panose="020B0606030504020204" pitchFamily="34" charset="0"/>
            </a:rPr>
            <a:t>Uso</a:t>
          </a:r>
        </a:p>
        <a:p>
          <a:pPr marL="57150" lvl="1" indent="-57150" algn="l" defTabSz="466725">
            <a:lnSpc>
              <a:spcPct val="90000"/>
            </a:lnSpc>
            <a:spcBef>
              <a:spcPct val="0"/>
            </a:spcBef>
            <a:spcAft>
              <a:spcPct val="15000"/>
            </a:spcAft>
            <a:buChar char="••"/>
          </a:pPr>
          <a:r>
            <a:rPr lang="pt-PT" sz="1050" b="0" kern="1200" dirty="0">
              <a:latin typeface="+mn-lt"/>
              <a:ea typeface="Open Sans" panose="020B0606030504020204" pitchFamily="34" charset="0"/>
              <a:cs typeface="Open Sans" panose="020B0606030504020204" pitchFamily="34" charset="0"/>
            </a:rPr>
            <a:t>Mantenimiento</a:t>
          </a:r>
        </a:p>
      </dsp:txBody>
      <dsp:txXfrm>
        <a:off x="1140556" y="0"/>
        <a:ext cx="4121606" cy="881234"/>
      </dsp:txXfrm>
    </dsp:sp>
    <dsp:sp modelId="{1150B693-4D07-4E0C-99A7-A9C79290BAF8}">
      <dsp:nvSpPr>
        <dsp:cNvPr id="0" name=""/>
        <dsp:cNvSpPr/>
      </dsp:nvSpPr>
      <dsp:spPr>
        <a:xfrm>
          <a:off x="88123" y="88123"/>
          <a:ext cx="1052432" cy="70498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5E4041B-15AB-41AE-B877-24BA7AF8E4EB}">
      <dsp:nvSpPr>
        <dsp:cNvPr id="0" name=""/>
        <dsp:cNvSpPr/>
      </dsp:nvSpPr>
      <dsp:spPr>
        <a:xfrm>
          <a:off x="0" y="969358"/>
          <a:ext cx="5262163" cy="881234"/>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533400">
            <a:lnSpc>
              <a:spcPct val="90000"/>
            </a:lnSpc>
            <a:spcBef>
              <a:spcPct val="0"/>
            </a:spcBef>
            <a:spcAft>
              <a:spcPct val="35000"/>
            </a:spcAft>
          </a:pPr>
          <a:r>
            <a:rPr lang="es-ES" sz="1200" kern="1200" dirty="0">
              <a:latin typeface="+mn-lt"/>
              <a:ea typeface="Open Sans" panose="020B0606030504020204" pitchFamily="34" charset="0"/>
              <a:cs typeface="Open Sans" panose="020B0606030504020204" pitchFamily="34" charset="0"/>
            </a:rPr>
            <a:t>Equipos de dimensiones y características adecuados para el terreno</a:t>
          </a:r>
          <a:r>
            <a:rPr lang="pt-PT" sz="1200" kern="1200" dirty="0">
              <a:latin typeface="+mn-lt"/>
              <a:ea typeface="Open Sans" panose="020B0606030504020204" pitchFamily="34" charset="0"/>
              <a:cs typeface="Open Sans" panose="020B0606030504020204" pitchFamily="34" charset="0"/>
            </a:rPr>
            <a:t>	</a:t>
          </a:r>
        </a:p>
        <a:p>
          <a:pPr marL="57150" lvl="1" indent="-57150" algn="l" defTabSz="444500">
            <a:lnSpc>
              <a:spcPct val="90000"/>
            </a:lnSpc>
            <a:spcBef>
              <a:spcPct val="0"/>
            </a:spcBef>
            <a:spcAft>
              <a:spcPct val="15000"/>
            </a:spcAft>
            <a:buChar char="••"/>
          </a:pPr>
          <a:r>
            <a:rPr lang="pt-PT" sz="1000" kern="1200" dirty="0">
              <a:latin typeface="+mn-lt"/>
              <a:ea typeface="Open Sans" panose="020B0606030504020204" pitchFamily="34" charset="0"/>
              <a:cs typeface="Open Sans" panose="020B0606030504020204" pitchFamily="34" charset="0"/>
            </a:rPr>
            <a:t> </a:t>
          </a:r>
          <a:r>
            <a:rPr lang="es-ES" sz="900" kern="1200" dirty="0">
              <a:latin typeface="+mn-lt"/>
              <a:ea typeface="Open Sans" panose="020B0606030504020204" pitchFamily="34" charset="0"/>
              <a:cs typeface="Open Sans" panose="020B0606030504020204" pitchFamily="34" charset="0"/>
            </a:rPr>
            <a:t>Realizar grandes maniobras disminuye la viabilidad de la colección.</a:t>
          </a:r>
          <a:endParaRPr lang="pt-PT" sz="900" kern="1200" dirty="0">
            <a:latin typeface="+mn-lt"/>
            <a:ea typeface="Open Sans" panose="020B0606030504020204" pitchFamily="34" charset="0"/>
            <a:cs typeface="Open Sans" panose="020B0606030504020204" pitchFamily="34" charset="0"/>
          </a:endParaRPr>
        </a:p>
        <a:p>
          <a:pPr marL="57150" lvl="1" indent="-57150" algn="l" defTabSz="400050">
            <a:lnSpc>
              <a:spcPct val="90000"/>
            </a:lnSpc>
            <a:spcBef>
              <a:spcPct val="0"/>
            </a:spcBef>
            <a:spcAft>
              <a:spcPct val="15000"/>
            </a:spcAft>
            <a:buChar char="••"/>
          </a:pPr>
          <a:r>
            <a:rPr lang="es-ES" sz="900" kern="1200" dirty="0">
              <a:latin typeface="+mn-lt"/>
              <a:ea typeface="Open Sans" panose="020B0606030504020204" pitchFamily="34" charset="0"/>
              <a:cs typeface="Open Sans" panose="020B0606030504020204" pitchFamily="34" charset="0"/>
            </a:rPr>
            <a:t>Neumáticos a prueba de pinchazos y suspensión adecuada</a:t>
          </a:r>
          <a:endParaRPr lang="pt-PT" sz="900" kern="1200" dirty="0">
            <a:latin typeface="+mn-lt"/>
            <a:ea typeface="Open Sans" panose="020B0606030504020204" pitchFamily="34" charset="0"/>
            <a:cs typeface="Open Sans" panose="020B0606030504020204" pitchFamily="34" charset="0"/>
          </a:endParaRPr>
        </a:p>
      </dsp:txBody>
      <dsp:txXfrm>
        <a:off x="1140556" y="969358"/>
        <a:ext cx="4121606" cy="881234"/>
      </dsp:txXfrm>
    </dsp:sp>
    <dsp:sp modelId="{6D9C243A-6779-4369-B441-D7CFB385642E}">
      <dsp:nvSpPr>
        <dsp:cNvPr id="0" name=""/>
        <dsp:cNvSpPr/>
      </dsp:nvSpPr>
      <dsp:spPr>
        <a:xfrm>
          <a:off x="88123" y="1057481"/>
          <a:ext cx="1052432" cy="70498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B9043AA-55A0-4F8E-B20C-72715DCDCB65}">
      <dsp:nvSpPr>
        <dsp:cNvPr id="0" name=""/>
        <dsp:cNvSpPr/>
      </dsp:nvSpPr>
      <dsp:spPr>
        <a:xfrm>
          <a:off x="0" y="1938716"/>
          <a:ext cx="5262163" cy="881234"/>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a:latin typeface="+mn-lt"/>
              <a:ea typeface="Open Sans" panose="020B0606030504020204" pitchFamily="34" charset="0"/>
              <a:cs typeface="Open Sans" panose="020B0606030504020204" pitchFamily="34" charset="0"/>
            </a:rPr>
            <a:t>El sistema debe configurarse a una altura de unas pocos centímetros sobre el suelo</a:t>
          </a:r>
        </a:p>
        <a:p>
          <a:pPr lvl="0" algn="just" defTabSz="533400">
            <a:lnSpc>
              <a:spcPct val="90000"/>
            </a:lnSpc>
            <a:spcBef>
              <a:spcPct val="0"/>
            </a:spcBef>
            <a:spcAft>
              <a:spcPct val="35000"/>
            </a:spcAft>
          </a:pPr>
          <a:r>
            <a:rPr lang="pt-PT" sz="700" kern="1200" dirty="0">
              <a:latin typeface="+mn-lt"/>
              <a:ea typeface="Open Sans" panose="020B0606030504020204" pitchFamily="34" charset="0"/>
              <a:cs typeface="Calibri"/>
            </a:rPr>
            <a:t>● </a:t>
          </a:r>
          <a:r>
            <a:rPr lang="es-ES" sz="1000" kern="1200" dirty="0">
              <a:latin typeface="+mn-lt"/>
              <a:ea typeface="Open Sans" panose="020B0606030504020204" pitchFamily="34" charset="0"/>
              <a:cs typeface="Open Sans" panose="020B0606030504020204" pitchFamily="34" charset="0"/>
            </a:rPr>
            <a:t>Minimiza la recolección de suelo inerte</a:t>
          </a:r>
          <a:endParaRPr lang="pt-PT" sz="1000" kern="1200" dirty="0">
            <a:latin typeface="+mn-lt"/>
            <a:ea typeface="Open Sans" panose="020B0606030504020204" pitchFamily="34" charset="0"/>
            <a:cs typeface="Open Sans" panose="020B0606030504020204" pitchFamily="34" charset="0"/>
          </a:endParaRPr>
        </a:p>
      </dsp:txBody>
      <dsp:txXfrm>
        <a:off x="1140556" y="1938716"/>
        <a:ext cx="4121606" cy="881234"/>
      </dsp:txXfrm>
    </dsp:sp>
    <dsp:sp modelId="{96766AB5-A04D-479A-988B-824F8A7D8FBE}">
      <dsp:nvSpPr>
        <dsp:cNvPr id="0" name=""/>
        <dsp:cNvSpPr/>
      </dsp:nvSpPr>
      <dsp:spPr>
        <a:xfrm>
          <a:off x="88123" y="2026840"/>
          <a:ext cx="1052432" cy="70498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7426BB5-94B2-4D49-BAF7-F29A2A300283}">
      <dsp:nvSpPr>
        <dsp:cNvPr id="0" name=""/>
        <dsp:cNvSpPr/>
      </dsp:nvSpPr>
      <dsp:spPr>
        <a:xfrm>
          <a:off x="0" y="2895041"/>
          <a:ext cx="5262163" cy="881234"/>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a:latin typeface="+mn-lt"/>
              <a:ea typeface="Open Sans" panose="020B0606030504020204" pitchFamily="34" charset="0"/>
              <a:cs typeface="Open Sans" panose="020B0606030504020204" pitchFamily="34" charset="0"/>
            </a:rPr>
            <a:t>La recolección debe hacerse inmediatamente después de la poda</a:t>
          </a:r>
          <a:endParaRPr lang="pt-PT" sz="1200" kern="1200" dirty="0">
            <a:latin typeface="+mn-lt"/>
            <a:ea typeface="Open Sans" panose="020B0606030504020204" pitchFamily="34" charset="0"/>
            <a:cs typeface="Open Sans" panose="020B0606030504020204" pitchFamily="34" charset="0"/>
          </a:endParaRPr>
        </a:p>
        <a:p>
          <a:pPr marL="57150" lvl="1" indent="-57150" algn="just" defTabSz="444500">
            <a:lnSpc>
              <a:spcPct val="90000"/>
            </a:lnSpc>
            <a:spcBef>
              <a:spcPct val="0"/>
            </a:spcBef>
            <a:spcAft>
              <a:spcPct val="15000"/>
            </a:spcAft>
            <a:buChar char="••"/>
          </a:pPr>
          <a:r>
            <a:rPr lang="pt-PT" sz="1000" kern="1200" dirty="0">
              <a:latin typeface="+mn-lt"/>
              <a:ea typeface="Open Sans" panose="020B0606030504020204" pitchFamily="34" charset="0"/>
              <a:cs typeface="Open Sans" panose="020B0606030504020204" pitchFamily="34" charset="0"/>
            </a:rPr>
            <a:t>Material más </a:t>
          </a:r>
          <a:r>
            <a:rPr lang="pt-PT" sz="1000" kern="1200" dirty="0" err="1">
              <a:latin typeface="+mn-lt"/>
              <a:ea typeface="Open Sans" panose="020B0606030504020204" pitchFamily="34" charset="0"/>
              <a:cs typeface="Open Sans" panose="020B0606030504020204" pitchFamily="34" charset="0"/>
            </a:rPr>
            <a:t>flexible</a:t>
          </a:r>
          <a:endParaRPr lang="pt-PT" sz="1000" kern="1200" dirty="0">
            <a:latin typeface="+mn-lt"/>
            <a:ea typeface="Open Sans" panose="020B0606030504020204" pitchFamily="34" charset="0"/>
            <a:cs typeface="Open Sans" panose="020B0606030504020204" pitchFamily="34" charset="0"/>
          </a:endParaRPr>
        </a:p>
        <a:p>
          <a:pPr marL="57150" lvl="1" indent="-57150" algn="l" defTabSz="444500">
            <a:lnSpc>
              <a:spcPct val="90000"/>
            </a:lnSpc>
            <a:spcBef>
              <a:spcPct val="0"/>
            </a:spcBef>
            <a:spcAft>
              <a:spcPct val="15000"/>
            </a:spcAft>
            <a:buChar char="••"/>
          </a:pPr>
          <a:r>
            <a:rPr lang="pt-PT" sz="1000" kern="1200" dirty="0">
              <a:latin typeface="+mn-lt"/>
              <a:ea typeface="Open Sans" panose="020B0606030504020204" pitchFamily="34" charset="0"/>
              <a:cs typeface="Open Sans" panose="020B0606030504020204" pitchFamily="34" charset="0"/>
            </a:rPr>
            <a:t>Menor gasto de energía</a:t>
          </a:r>
        </a:p>
      </dsp:txBody>
      <dsp:txXfrm>
        <a:off x="1140556" y="2895041"/>
        <a:ext cx="4121606" cy="881234"/>
      </dsp:txXfrm>
    </dsp:sp>
    <dsp:sp modelId="{B911F31A-493D-44F2-BBF2-FFF2AFCD6F78}">
      <dsp:nvSpPr>
        <dsp:cNvPr id="0" name=""/>
        <dsp:cNvSpPr/>
      </dsp:nvSpPr>
      <dsp:spPr>
        <a:xfrm>
          <a:off x="88123" y="2996198"/>
          <a:ext cx="1052432" cy="70498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8">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7">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4239A-6C93-4906-8A5F-76B0BEA156D0}" type="datetimeFigureOut">
              <a:rPr lang="pt-PT" smtClean="0"/>
              <a:pPr/>
              <a:t>18/12/2019</a:t>
            </a:fld>
            <a:endParaRPr lang="pt-PT"/>
          </a:p>
        </p:txBody>
      </p:sp>
      <p:sp>
        <p:nvSpPr>
          <p:cNvPr id="4" name="Marcador de Posição do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E935CD-2FD4-4C47-9CE9-DF98D40F8489}" type="slidenum">
              <a:rPr lang="pt-PT" smtClean="0"/>
              <a:pPr/>
              <a:t>‹Nº›</a:t>
            </a:fld>
            <a:endParaRPr lang="pt-PT"/>
          </a:p>
        </p:txBody>
      </p:sp>
    </p:spTree>
    <p:extLst>
      <p:ext uri="{BB962C8B-B14F-4D97-AF65-F5344CB8AC3E}">
        <p14:creationId xmlns:p14="http://schemas.microsoft.com/office/powerpoint/2010/main" val="4025155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D39F4-64ED-4B72-A959-F11AD30377D0}" type="datetimeFigureOut">
              <a:rPr lang="pt-PT" smtClean="0"/>
              <a:pPr/>
              <a:t>18/12/2019</a:t>
            </a:fld>
            <a:endParaRPr lang="pt-PT"/>
          </a:p>
        </p:txBody>
      </p:sp>
      <p:sp>
        <p:nvSpPr>
          <p:cNvPr id="4" name="Marcador de Posição da Imagem do Diapositivo 3"/>
          <p:cNvSpPr>
            <a:spLocks noGrp="1" noRot="1" noChangeAspect="1"/>
          </p:cNvSpPr>
          <p:nvPr>
            <p:ph type="sldImg" idx="2"/>
          </p:nvPr>
        </p:nvSpPr>
        <p:spPr>
          <a:xfrm>
            <a:off x="1101725" y="685800"/>
            <a:ext cx="465455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74C402-6F2C-4F86-A156-CE2AFFB42DE8}" type="slidenum">
              <a:rPr lang="pt-PT" smtClean="0"/>
              <a:pPr/>
              <a:t>‹Nº›</a:t>
            </a:fld>
            <a:endParaRPr lang="pt-PT"/>
          </a:p>
        </p:txBody>
      </p:sp>
    </p:spTree>
    <p:extLst>
      <p:ext uri="{BB962C8B-B14F-4D97-AF65-F5344CB8AC3E}">
        <p14:creationId xmlns:p14="http://schemas.microsoft.com/office/powerpoint/2010/main" val="1642922691"/>
      </p:ext>
    </p:extLst>
  </p:cSld>
  <p:clrMap bg1="lt1" tx1="dk1" bg2="lt2" tx2="dk2" accent1="accent1" accent2="accent2" accent3="accent3" accent4="accent4" accent5="accent5" accent6="accent6" hlink="hlink" folHlink="folHlink"/>
  <p:notesStyle>
    <a:lvl1pPr marL="0" algn="l" defTabSz="718078" rtl="0" eaLnBrk="1" latinLnBrk="0" hangingPunct="1">
      <a:defRPr sz="900" kern="1200">
        <a:solidFill>
          <a:schemeClr val="tx1"/>
        </a:solidFill>
        <a:latin typeface="+mn-lt"/>
        <a:ea typeface="+mn-ea"/>
        <a:cs typeface="+mn-cs"/>
      </a:defRPr>
    </a:lvl1pPr>
    <a:lvl2pPr marL="359039" algn="l" defTabSz="718078" rtl="0" eaLnBrk="1" latinLnBrk="0" hangingPunct="1">
      <a:defRPr sz="900" kern="1200">
        <a:solidFill>
          <a:schemeClr val="tx1"/>
        </a:solidFill>
        <a:latin typeface="+mn-lt"/>
        <a:ea typeface="+mn-ea"/>
        <a:cs typeface="+mn-cs"/>
      </a:defRPr>
    </a:lvl2pPr>
    <a:lvl3pPr marL="718078" algn="l" defTabSz="718078" rtl="0" eaLnBrk="1" latinLnBrk="0" hangingPunct="1">
      <a:defRPr sz="900" kern="1200">
        <a:solidFill>
          <a:schemeClr val="tx1"/>
        </a:solidFill>
        <a:latin typeface="+mn-lt"/>
        <a:ea typeface="+mn-ea"/>
        <a:cs typeface="+mn-cs"/>
      </a:defRPr>
    </a:lvl3pPr>
    <a:lvl4pPr marL="1077117" algn="l" defTabSz="718078" rtl="0" eaLnBrk="1" latinLnBrk="0" hangingPunct="1">
      <a:defRPr sz="900" kern="1200">
        <a:solidFill>
          <a:schemeClr val="tx1"/>
        </a:solidFill>
        <a:latin typeface="+mn-lt"/>
        <a:ea typeface="+mn-ea"/>
        <a:cs typeface="+mn-cs"/>
      </a:defRPr>
    </a:lvl4pPr>
    <a:lvl5pPr marL="1436157" algn="l" defTabSz="718078" rtl="0" eaLnBrk="1" latinLnBrk="0" hangingPunct="1">
      <a:defRPr sz="900" kern="1200">
        <a:solidFill>
          <a:schemeClr val="tx1"/>
        </a:solidFill>
        <a:latin typeface="+mn-lt"/>
        <a:ea typeface="+mn-ea"/>
        <a:cs typeface="+mn-cs"/>
      </a:defRPr>
    </a:lvl5pPr>
    <a:lvl6pPr marL="1795196" algn="l" defTabSz="718078" rtl="0" eaLnBrk="1" latinLnBrk="0" hangingPunct="1">
      <a:defRPr sz="900" kern="1200">
        <a:solidFill>
          <a:schemeClr val="tx1"/>
        </a:solidFill>
        <a:latin typeface="+mn-lt"/>
        <a:ea typeface="+mn-ea"/>
        <a:cs typeface="+mn-cs"/>
      </a:defRPr>
    </a:lvl6pPr>
    <a:lvl7pPr marL="2154235" algn="l" defTabSz="718078" rtl="0" eaLnBrk="1" latinLnBrk="0" hangingPunct="1">
      <a:defRPr sz="900" kern="1200">
        <a:solidFill>
          <a:schemeClr val="tx1"/>
        </a:solidFill>
        <a:latin typeface="+mn-lt"/>
        <a:ea typeface="+mn-ea"/>
        <a:cs typeface="+mn-cs"/>
      </a:defRPr>
    </a:lvl7pPr>
    <a:lvl8pPr marL="2513274" algn="l" defTabSz="718078" rtl="0" eaLnBrk="1" latinLnBrk="0" hangingPunct="1">
      <a:defRPr sz="900" kern="1200">
        <a:solidFill>
          <a:schemeClr val="tx1"/>
        </a:solidFill>
        <a:latin typeface="+mn-lt"/>
        <a:ea typeface="+mn-ea"/>
        <a:cs typeface="+mn-cs"/>
      </a:defRPr>
    </a:lvl8pPr>
    <a:lvl9pPr marL="2872313" algn="l" defTabSz="718078"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01725" y="685800"/>
            <a:ext cx="4654550" cy="3429000"/>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DA74C402-6F2C-4F86-A156-CE2AFFB42DE8}" type="slidenum">
              <a:rPr lang="pt-PT" smtClean="0"/>
              <a:pPr/>
              <a:t>1</a:t>
            </a:fld>
            <a:endParaRPr lang="pt-PT"/>
          </a:p>
        </p:txBody>
      </p:sp>
    </p:spTree>
    <p:extLst>
      <p:ext uri="{BB962C8B-B14F-4D97-AF65-F5344CB8AC3E}">
        <p14:creationId xmlns:p14="http://schemas.microsoft.com/office/powerpoint/2010/main" val="86045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1101725" y="685800"/>
            <a:ext cx="4654550" cy="3429000"/>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DA74C402-6F2C-4F86-A156-CE2AFFB42DE8}" type="slidenum">
              <a:rPr lang="pt-PT" smtClean="0"/>
              <a:pPr/>
              <a:t>7</a:t>
            </a:fld>
            <a:endParaRPr lang="pt-PT"/>
          </a:p>
        </p:txBody>
      </p:sp>
    </p:spTree>
    <p:extLst>
      <p:ext uri="{BB962C8B-B14F-4D97-AF65-F5344CB8AC3E}">
        <p14:creationId xmlns:p14="http://schemas.microsoft.com/office/powerpoint/2010/main" val="178733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A74C402-6F2C-4F86-A156-CE2AFFB42DE8}" type="slidenum">
              <a:rPr lang="pt-PT" smtClean="0"/>
              <a:pPr/>
              <a:t>17</a:t>
            </a:fld>
            <a:endParaRPr lang="pt-PT"/>
          </a:p>
        </p:txBody>
      </p:sp>
    </p:spTree>
    <p:extLst>
      <p:ext uri="{BB962C8B-B14F-4D97-AF65-F5344CB8AC3E}">
        <p14:creationId xmlns:p14="http://schemas.microsoft.com/office/powerpoint/2010/main" val="348067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542806" y="1655519"/>
            <a:ext cx="6151801" cy="1142332"/>
          </a:xfrm>
        </p:spPr>
        <p:txBody>
          <a:bodyPr/>
          <a:lstStyle/>
          <a:p>
            <a:r>
              <a:rPr lang="pt-PT"/>
              <a:t>Clique para editar o estilo</a:t>
            </a:r>
          </a:p>
        </p:txBody>
      </p:sp>
      <p:sp>
        <p:nvSpPr>
          <p:cNvPr id="3" name="Subtítulo 2"/>
          <p:cNvSpPr>
            <a:spLocks noGrp="1"/>
          </p:cNvSpPr>
          <p:nvPr>
            <p:ph type="subTitle" idx="1"/>
          </p:nvPr>
        </p:nvSpPr>
        <p:spPr>
          <a:xfrm>
            <a:off x="1085613" y="3019902"/>
            <a:ext cx="5066190" cy="1361916"/>
          </a:xfrm>
        </p:spPr>
        <p:txBody>
          <a:bodyPr/>
          <a:lstStyle>
            <a:lvl1pPr marL="0" indent="0" algn="ctr">
              <a:buNone/>
              <a:defRPr>
                <a:solidFill>
                  <a:schemeClr val="tx1">
                    <a:tint val="75000"/>
                  </a:schemeClr>
                </a:solidFill>
              </a:defRPr>
            </a:lvl1pPr>
            <a:lvl2pPr marL="359039" indent="0" algn="ctr">
              <a:buNone/>
              <a:defRPr>
                <a:solidFill>
                  <a:schemeClr val="tx1">
                    <a:tint val="75000"/>
                  </a:schemeClr>
                </a:solidFill>
              </a:defRPr>
            </a:lvl2pPr>
            <a:lvl3pPr marL="718078" indent="0" algn="ctr">
              <a:buNone/>
              <a:defRPr>
                <a:solidFill>
                  <a:schemeClr val="tx1">
                    <a:tint val="75000"/>
                  </a:schemeClr>
                </a:solidFill>
              </a:defRPr>
            </a:lvl3pPr>
            <a:lvl4pPr marL="1077117" indent="0" algn="ctr">
              <a:buNone/>
              <a:defRPr>
                <a:solidFill>
                  <a:schemeClr val="tx1">
                    <a:tint val="75000"/>
                  </a:schemeClr>
                </a:solidFill>
              </a:defRPr>
            </a:lvl4pPr>
            <a:lvl5pPr marL="1436157" indent="0" algn="ctr">
              <a:buNone/>
              <a:defRPr>
                <a:solidFill>
                  <a:schemeClr val="tx1">
                    <a:tint val="75000"/>
                  </a:schemeClr>
                </a:solidFill>
              </a:defRPr>
            </a:lvl5pPr>
            <a:lvl6pPr marL="1795196" indent="0" algn="ctr">
              <a:buNone/>
              <a:defRPr>
                <a:solidFill>
                  <a:schemeClr val="tx1">
                    <a:tint val="75000"/>
                  </a:schemeClr>
                </a:solidFill>
              </a:defRPr>
            </a:lvl6pPr>
            <a:lvl7pPr marL="2154235" indent="0" algn="ctr">
              <a:buNone/>
              <a:defRPr>
                <a:solidFill>
                  <a:schemeClr val="tx1">
                    <a:tint val="75000"/>
                  </a:schemeClr>
                </a:solidFill>
              </a:defRPr>
            </a:lvl7pPr>
            <a:lvl8pPr marL="2513274" indent="0" algn="ctr">
              <a:buNone/>
              <a:defRPr>
                <a:solidFill>
                  <a:schemeClr val="tx1">
                    <a:tint val="75000"/>
                  </a:schemeClr>
                </a:solidFill>
              </a:defRPr>
            </a:lvl8pPr>
            <a:lvl9pPr marL="2872313"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1C270875-E729-438F-AD64-DA10B3256A5A}" type="datetimeFigureOut">
              <a:rPr lang="pt-PT" smtClean="0"/>
              <a:pPr/>
              <a:t>18/12/2019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1C270875-E729-438F-AD64-DA10B3256A5A}" type="datetimeFigureOut">
              <a:rPr lang="pt-PT" smtClean="0"/>
              <a:pPr/>
              <a:t>18/12/2019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5247124" y="213417"/>
            <a:ext cx="1628419" cy="4547123"/>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361872" y="213417"/>
            <a:ext cx="4764630" cy="4547123"/>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1C270875-E729-438F-AD64-DA10B3256A5A}" type="datetimeFigureOut">
              <a:rPr lang="pt-PT" smtClean="0"/>
              <a:pPr/>
              <a:t>18/12/2019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pPr/>
              <a:t>‹Nº›</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6"/>
          <p:cNvGrpSpPr/>
          <p:nvPr/>
        </p:nvGrpSpPr>
        <p:grpSpPr>
          <a:xfrm>
            <a:off x="1" y="-6578"/>
            <a:ext cx="7237413" cy="533581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94627" y="1868524"/>
            <a:ext cx="4610607" cy="1279313"/>
          </a:xfrm>
        </p:spPr>
        <p:txBody>
          <a:bodyPr anchor="b">
            <a:noAutofit/>
          </a:bodyPr>
          <a:lstStyle>
            <a:lvl1pPr algn="r">
              <a:defRPr sz="3100">
                <a:solidFill>
                  <a:schemeClr val="accent1"/>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894627" y="3147835"/>
            <a:ext cx="4610607" cy="852382"/>
          </a:xfrm>
        </p:spPr>
        <p:txBody>
          <a:bodyPr anchor="t"/>
          <a:lstStyle>
            <a:lvl1pPr marL="0" indent="0" algn="r">
              <a:buNone/>
              <a:defRPr>
                <a:solidFill>
                  <a:schemeClr val="tx1">
                    <a:lumMod val="50000"/>
                    <a:lumOff val="50000"/>
                  </a:schemeClr>
                </a:solidFill>
              </a:defRPr>
            </a:lvl1pPr>
            <a:lvl2pPr marL="266605" indent="0" algn="ctr">
              <a:buNone/>
              <a:defRPr>
                <a:solidFill>
                  <a:schemeClr val="tx1">
                    <a:tint val="75000"/>
                  </a:schemeClr>
                </a:solidFill>
              </a:defRPr>
            </a:lvl2pPr>
            <a:lvl3pPr marL="533210" indent="0" algn="ctr">
              <a:buNone/>
              <a:defRPr>
                <a:solidFill>
                  <a:schemeClr val="tx1">
                    <a:tint val="75000"/>
                  </a:schemeClr>
                </a:solidFill>
              </a:defRPr>
            </a:lvl3pPr>
            <a:lvl4pPr marL="799815" indent="0" algn="ctr">
              <a:buNone/>
              <a:defRPr>
                <a:solidFill>
                  <a:schemeClr val="tx1">
                    <a:tint val="75000"/>
                  </a:schemeClr>
                </a:solidFill>
              </a:defRPr>
            </a:lvl4pPr>
            <a:lvl5pPr marL="1066421" indent="0" algn="ctr">
              <a:buNone/>
              <a:defRPr>
                <a:solidFill>
                  <a:schemeClr val="tx1">
                    <a:tint val="75000"/>
                  </a:schemeClr>
                </a:solidFill>
              </a:defRPr>
            </a:lvl5pPr>
            <a:lvl6pPr marL="1333027" indent="0" algn="ctr">
              <a:buNone/>
              <a:defRPr>
                <a:solidFill>
                  <a:schemeClr val="tx1">
                    <a:tint val="75000"/>
                  </a:schemeClr>
                </a:solidFill>
              </a:defRPr>
            </a:lvl6pPr>
            <a:lvl7pPr marL="1599631" indent="0" algn="ctr">
              <a:buNone/>
              <a:defRPr>
                <a:solidFill>
                  <a:schemeClr val="tx1">
                    <a:tint val="75000"/>
                  </a:schemeClr>
                </a:solidFill>
              </a:defRPr>
            </a:lvl7pPr>
            <a:lvl8pPr marL="1866236" indent="0" algn="ctr">
              <a:buNone/>
              <a:defRPr>
                <a:solidFill>
                  <a:schemeClr val="tx1">
                    <a:tint val="75000"/>
                  </a:schemeClr>
                </a:solidFill>
              </a:defRPr>
            </a:lvl8pPr>
            <a:lvl9pPr marL="2132843"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772740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1176666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402080" y="2098801"/>
            <a:ext cx="5103153" cy="1419406"/>
          </a:xfrm>
        </p:spPr>
        <p:txBody>
          <a:bodyPr anchor="b"/>
          <a:lstStyle>
            <a:lvl1pPr algn="l">
              <a:defRPr sz="2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402080" y="3518205"/>
            <a:ext cx="5103153" cy="668603"/>
          </a:xfrm>
        </p:spPr>
        <p:txBody>
          <a:bodyPr anchor="t"/>
          <a:lstStyle>
            <a:lvl1pPr marL="0" indent="0" algn="l">
              <a:buNone/>
              <a:defRPr sz="1200">
                <a:solidFill>
                  <a:schemeClr val="tx1">
                    <a:lumMod val="50000"/>
                    <a:lumOff val="50000"/>
                  </a:schemeClr>
                </a:solidFill>
              </a:defRPr>
            </a:lvl1pPr>
            <a:lvl2pPr marL="266605" indent="0">
              <a:buNone/>
              <a:defRPr sz="1000">
                <a:solidFill>
                  <a:schemeClr val="tx1">
                    <a:tint val="75000"/>
                  </a:schemeClr>
                </a:solidFill>
              </a:defRPr>
            </a:lvl2pPr>
            <a:lvl3pPr marL="533210" indent="0">
              <a:buNone/>
              <a:defRPr sz="900">
                <a:solidFill>
                  <a:schemeClr val="tx1">
                    <a:tint val="75000"/>
                  </a:schemeClr>
                </a:solidFill>
              </a:defRPr>
            </a:lvl3pPr>
            <a:lvl4pPr marL="799815" indent="0">
              <a:buNone/>
              <a:defRPr sz="800">
                <a:solidFill>
                  <a:schemeClr val="tx1">
                    <a:tint val="75000"/>
                  </a:schemeClr>
                </a:solidFill>
              </a:defRPr>
            </a:lvl4pPr>
            <a:lvl5pPr marL="1066421" indent="0">
              <a:buNone/>
              <a:defRPr sz="800">
                <a:solidFill>
                  <a:schemeClr val="tx1">
                    <a:tint val="75000"/>
                  </a:schemeClr>
                </a:solidFill>
              </a:defRPr>
            </a:lvl5pPr>
            <a:lvl6pPr marL="1333027" indent="0">
              <a:buNone/>
              <a:defRPr sz="800">
                <a:solidFill>
                  <a:schemeClr val="tx1">
                    <a:tint val="75000"/>
                  </a:schemeClr>
                </a:solidFill>
              </a:defRPr>
            </a:lvl6pPr>
            <a:lvl7pPr marL="1599631" indent="0">
              <a:buNone/>
              <a:defRPr sz="800">
                <a:solidFill>
                  <a:schemeClr val="tx1">
                    <a:tint val="75000"/>
                  </a:schemeClr>
                </a:solidFill>
              </a:defRPr>
            </a:lvl7pPr>
            <a:lvl8pPr marL="1866236" indent="0">
              <a:buNone/>
              <a:defRPr sz="800">
                <a:solidFill>
                  <a:schemeClr val="tx1">
                    <a:tint val="75000"/>
                  </a:schemeClr>
                </a:solidFill>
              </a:defRPr>
            </a:lvl8pPr>
            <a:lvl9pPr marL="2132843" indent="0">
              <a:buNone/>
              <a:defRPr sz="8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413465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402082" y="1678961"/>
            <a:ext cx="2483726" cy="301568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3021509" y="1678961"/>
            <a:ext cx="2483726" cy="301568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6" name="Footer Placeholder 5"/>
          <p:cNvSpPr>
            <a:spLocks noGrp="1"/>
          </p:cNvSpPr>
          <p:nvPr>
            <p:ph type="ftr" sz="quarter" idx="11"/>
          </p:nvPr>
        </p:nvSpPr>
        <p:spPr/>
        <p:txBody>
          <a:bodyPr/>
          <a:lstStyle/>
          <a:p>
            <a:endParaRPr lang="pt-PT">
              <a:solidFill>
                <a:prstClr val="black">
                  <a:tint val="75000"/>
                </a:prstClr>
              </a:solidFill>
            </a:endParaRPr>
          </a:p>
        </p:txBody>
      </p:sp>
      <p:sp>
        <p:nvSpPr>
          <p:cNvPr id="7" name="Slide Number Placeholder 6"/>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2124055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401137" y="1679264"/>
            <a:ext cx="2484669" cy="447805"/>
          </a:xfrm>
        </p:spPr>
        <p:txBody>
          <a:bodyPr anchor="b">
            <a:noAutofit/>
          </a:bodyPr>
          <a:lstStyle>
            <a:lvl1pPr marL="0" indent="0">
              <a:buNone/>
              <a:defRPr sz="1400" b="0"/>
            </a:lvl1pPr>
            <a:lvl2pPr marL="266605" indent="0">
              <a:buNone/>
              <a:defRPr sz="1200" b="1"/>
            </a:lvl2pPr>
            <a:lvl3pPr marL="533210" indent="0">
              <a:buNone/>
              <a:defRPr sz="1000" b="1"/>
            </a:lvl3pPr>
            <a:lvl4pPr marL="799815" indent="0">
              <a:buNone/>
              <a:defRPr sz="900" b="1"/>
            </a:lvl4pPr>
            <a:lvl5pPr marL="1066421" indent="0">
              <a:buNone/>
              <a:defRPr sz="900" b="1"/>
            </a:lvl5pPr>
            <a:lvl6pPr marL="1333027" indent="0">
              <a:buNone/>
              <a:defRPr sz="900" b="1"/>
            </a:lvl6pPr>
            <a:lvl7pPr marL="1599631" indent="0">
              <a:buNone/>
              <a:defRPr sz="900" b="1"/>
            </a:lvl7pPr>
            <a:lvl8pPr marL="1866236" indent="0">
              <a:buNone/>
              <a:defRPr sz="900" b="1"/>
            </a:lvl8pPr>
            <a:lvl9pPr marL="2132843" indent="0">
              <a:buNone/>
              <a:defRPr sz="900" b="1"/>
            </a:lvl9pPr>
          </a:lstStyle>
          <a:p>
            <a:pPr lvl="0"/>
            <a:r>
              <a:rPr lang="pt-PT"/>
              <a:t>Clique para editar os estilos do texto de Modelo Global</a:t>
            </a:r>
          </a:p>
        </p:txBody>
      </p:sp>
      <p:sp>
        <p:nvSpPr>
          <p:cNvPr id="4" name="Content Placeholder 3"/>
          <p:cNvSpPr>
            <a:spLocks noGrp="1"/>
          </p:cNvSpPr>
          <p:nvPr>
            <p:ph sz="half" idx="2"/>
          </p:nvPr>
        </p:nvSpPr>
        <p:spPr>
          <a:xfrm>
            <a:off x="401137" y="2127069"/>
            <a:ext cx="2484669" cy="2567574"/>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3020566" y="1679264"/>
            <a:ext cx="2484667" cy="447805"/>
          </a:xfrm>
        </p:spPr>
        <p:txBody>
          <a:bodyPr anchor="b">
            <a:noAutofit/>
          </a:bodyPr>
          <a:lstStyle>
            <a:lvl1pPr marL="0" indent="0">
              <a:buNone/>
              <a:defRPr sz="1400" b="0"/>
            </a:lvl1pPr>
            <a:lvl2pPr marL="266605" indent="0">
              <a:buNone/>
              <a:defRPr sz="1200" b="1"/>
            </a:lvl2pPr>
            <a:lvl3pPr marL="533210" indent="0">
              <a:buNone/>
              <a:defRPr sz="1000" b="1"/>
            </a:lvl3pPr>
            <a:lvl4pPr marL="799815" indent="0">
              <a:buNone/>
              <a:defRPr sz="900" b="1"/>
            </a:lvl4pPr>
            <a:lvl5pPr marL="1066421" indent="0">
              <a:buNone/>
              <a:defRPr sz="900" b="1"/>
            </a:lvl5pPr>
            <a:lvl6pPr marL="1333027" indent="0">
              <a:buNone/>
              <a:defRPr sz="900" b="1"/>
            </a:lvl6pPr>
            <a:lvl7pPr marL="1599631" indent="0">
              <a:buNone/>
              <a:defRPr sz="900" b="1"/>
            </a:lvl7pPr>
            <a:lvl8pPr marL="1866236" indent="0">
              <a:buNone/>
              <a:defRPr sz="900" b="1"/>
            </a:lvl8pPr>
            <a:lvl9pPr marL="2132843" indent="0">
              <a:buNone/>
              <a:defRPr sz="900" b="1"/>
            </a:lvl9pPr>
          </a:lstStyle>
          <a:p>
            <a:pPr lvl="0"/>
            <a:r>
              <a:rPr lang="pt-PT"/>
              <a:t>Clique para editar os estilos do texto de Modelo Global</a:t>
            </a:r>
          </a:p>
        </p:txBody>
      </p:sp>
      <p:sp>
        <p:nvSpPr>
          <p:cNvPr id="6" name="Content Placeholder 5"/>
          <p:cNvSpPr>
            <a:spLocks noGrp="1"/>
          </p:cNvSpPr>
          <p:nvPr>
            <p:ph sz="quarter" idx="4"/>
          </p:nvPr>
        </p:nvSpPr>
        <p:spPr>
          <a:xfrm>
            <a:off x="3020566" y="2127069"/>
            <a:ext cx="2484667" cy="2567574"/>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8" name="Footer Placeholder 7"/>
          <p:cNvSpPr>
            <a:spLocks noGrp="1"/>
          </p:cNvSpPr>
          <p:nvPr>
            <p:ph type="ftr" sz="quarter" idx="11"/>
          </p:nvPr>
        </p:nvSpPr>
        <p:spPr/>
        <p:txBody>
          <a:bodyPr/>
          <a:lstStyle/>
          <a:p>
            <a:endParaRPr lang="pt-PT">
              <a:solidFill>
                <a:prstClr val="black">
                  <a:tint val="75000"/>
                </a:prstClr>
              </a:solidFill>
            </a:endParaRPr>
          </a:p>
        </p:txBody>
      </p:sp>
      <p:sp>
        <p:nvSpPr>
          <p:cNvPr id="9" name="Slide Number Placeholder 8"/>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397241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402080" y="473713"/>
            <a:ext cx="5103153" cy="1026371"/>
          </a:xfr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4" name="Footer Placeholder 3"/>
          <p:cNvSpPr>
            <a:spLocks noGrp="1"/>
          </p:cNvSpPr>
          <p:nvPr>
            <p:ph type="ftr" sz="quarter" idx="11"/>
          </p:nvPr>
        </p:nvSpPr>
        <p:spPr/>
        <p:txBody>
          <a:bodyPr/>
          <a:lstStyle/>
          <a:p>
            <a:endParaRPr lang="pt-PT">
              <a:solidFill>
                <a:prstClr val="black">
                  <a:tint val="75000"/>
                </a:prstClr>
              </a:solidFill>
            </a:endParaRPr>
          </a:p>
        </p:txBody>
      </p:sp>
      <p:sp>
        <p:nvSpPr>
          <p:cNvPr id="5" name="Slide Number Placeholder 4"/>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2863321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3" name="Footer Placeholder 2"/>
          <p:cNvSpPr>
            <a:spLocks noGrp="1"/>
          </p:cNvSpPr>
          <p:nvPr>
            <p:ph type="ftr" sz="quarter" idx="11"/>
          </p:nvPr>
        </p:nvSpPr>
        <p:spPr/>
        <p:txBody>
          <a:bodyPr/>
          <a:lstStyle/>
          <a:p>
            <a:endParaRPr lang="pt-PT">
              <a:solidFill>
                <a:prstClr val="black">
                  <a:tint val="75000"/>
                </a:prstClr>
              </a:solidFill>
            </a:endParaRPr>
          </a:p>
        </p:txBody>
      </p:sp>
      <p:sp>
        <p:nvSpPr>
          <p:cNvPr id="4" name="Slide Number Placeholder 3"/>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148454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02081" y="1164543"/>
            <a:ext cx="2288124" cy="993475"/>
          </a:xfrm>
        </p:spPr>
        <p:txBody>
          <a:bodyPr anchor="b">
            <a:normAutofit/>
          </a:bodyPr>
          <a:lstStyle>
            <a:lvl1pPr>
              <a:defRPr sz="1200"/>
            </a:lvl1pPr>
          </a:lstStyle>
          <a:p>
            <a:r>
              <a:rPr lang="pt-PT"/>
              <a:t>Clique para editar o estilo de título do Modelo Global</a:t>
            </a:r>
            <a:endParaRPr lang="en-US" dirty="0"/>
          </a:p>
        </p:txBody>
      </p:sp>
      <p:sp>
        <p:nvSpPr>
          <p:cNvPr id="3" name="Content Placeholder 2"/>
          <p:cNvSpPr>
            <a:spLocks noGrp="1"/>
          </p:cNvSpPr>
          <p:nvPr>
            <p:ph idx="1"/>
          </p:nvPr>
        </p:nvSpPr>
        <p:spPr>
          <a:xfrm>
            <a:off x="2825906" y="400143"/>
            <a:ext cx="2679327" cy="4294501"/>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402081" y="2158015"/>
            <a:ext cx="2288124" cy="2008332"/>
          </a:xfrm>
        </p:spPr>
        <p:txBody>
          <a:bodyPr>
            <a:normAutofit/>
          </a:bodyPr>
          <a:lstStyle>
            <a:lvl1pPr marL="0" indent="0">
              <a:buNone/>
              <a:defRPr sz="800"/>
            </a:lvl1pPr>
            <a:lvl2pPr marL="266525" indent="0">
              <a:buNone/>
              <a:defRPr sz="800"/>
            </a:lvl2pPr>
            <a:lvl3pPr marL="533051" indent="0">
              <a:buNone/>
              <a:defRPr sz="700"/>
            </a:lvl3pPr>
            <a:lvl4pPr marL="799576" indent="0">
              <a:buNone/>
              <a:defRPr sz="500"/>
            </a:lvl4pPr>
            <a:lvl5pPr marL="1066101" indent="0">
              <a:buNone/>
              <a:defRPr sz="500"/>
            </a:lvl5pPr>
            <a:lvl6pPr marL="1332626" indent="0">
              <a:buNone/>
              <a:defRPr sz="500"/>
            </a:lvl6pPr>
            <a:lvl7pPr marL="1599152" indent="0">
              <a:buNone/>
              <a:defRPr sz="500"/>
            </a:lvl7pPr>
            <a:lvl8pPr marL="1865676" indent="0">
              <a:buNone/>
              <a:defRPr sz="500"/>
            </a:lvl8pPr>
            <a:lvl9pPr marL="2132203" indent="0">
              <a:buNone/>
              <a:defRPr sz="5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6" name="Footer Placeholder 5"/>
          <p:cNvSpPr>
            <a:spLocks noGrp="1"/>
          </p:cNvSpPr>
          <p:nvPr>
            <p:ph type="ftr" sz="quarter" idx="11"/>
          </p:nvPr>
        </p:nvSpPr>
        <p:spPr/>
        <p:txBody>
          <a:bodyPr/>
          <a:lstStyle/>
          <a:p>
            <a:endParaRPr lang="pt-PT">
              <a:solidFill>
                <a:prstClr val="black">
                  <a:tint val="75000"/>
                </a:prstClr>
              </a:solidFill>
            </a:endParaRPr>
          </a:p>
        </p:txBody>
      </p:sp>
      <p:sp>
        <p:nvSpPr>
          <p:cNvPr id="7" name="Slide Number Placeholder 6"/>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321141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1C270875-E729-438F-AD64-DA10B3256A5A}" type="datetimeFigureOut">
              <a:rPr lang="pt-PT" smtClean="0"/>
              <a:pPr/>
              <a:t>18/12/2019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pPr/>
              <a:t>‹Nº›</a:t>
            </a:fld>
            <a:endParaRPr lang="pt-P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02080" y="3730468"/>
            <a:ext cx="5103153" cy="440403"/>
          </a:xfrm>
        </p:spPr>
        <p:txBody>
          <a:bodyPr anchor="b">
            <a:normAutofit/>
          </a:bodyPr>
          <a:lstStyle>
            <a:lvl1pPr algn="l">
              <a:defRPr sz="1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402080" y="473713"/>
            <a:ext cx="5103153" cy="2988443"/>
          </a:xfrm>
        </p:spPr>
        <p:txBody>
          <a:bodyPr anchor="t">
            <a:normAutofit/>
          </a:bodyPr>
          <a:lstStyle>
            <a:lvl1pPr marL="0" indent="0" algn="ctr">
              <a:buNone/>
              <a:defRPr sz="900"/>
            </a:lvl1pPr>
            <a:lvl2pPr marL="266605" indent="0">
              <a:buNone/>
              <a:defRPr sz="900"/>
            </a:lvl2pPr>
            <a:lvl3pPr marL="533210" indent="0">
              <a:buNone/>
              <a:defRPr sz="900"/>
            </a:lvl3pPr>
            <a:lvl4pPr marL="799815" indent="0">
              <a:buNone/>
              <a:defRPr sz="900"/>
            </a:lvl4pPr>
            <a:lvl5pPr marL="1066421" indent="0">
              <a:buNone/>
              <a:defRPr sz="900"/>
            </a:lvl5pPr>
            <a:lvl6pPr marL="1333027" indent="0">
              <a:buNone/>
              <a:defRPr sz="900"/>
            </a:lvl6pPr>
            <a:lvl7pPr marL="1599631" indent="0">
              <a:buNone/>
              <a:defRPr sz="900"/>
            </a:lvl7pPr>
            <a:lvl8pPr marL="1866236" indent="0">
              <a:buNone/>
              <a:defRPr sz="900"/>
            </a:lvl8pPr>
            <a:lvl9pPr marL="2132843" indent="0">
              <a:buNone/>
              <a:defRPr sz="900"/>
            </a:lvl9pPr>
          </a:lstStyle>
          <a:p>
            <a:r>
              <a:rPr lang="pt-PT"/>
              <a:t>Clique no ícone para adicionar uma imagem</a:t>
            </a:r>
            <a:endParaRPr lang="en-US" dirty="0"/>
          </a:p>
        </p:txBody>
      </p:sp>
      <p:sp>
        <p:nvSpPr>
          <p:cNvPr id="4" name="Text Placeholder 3"/>
          <p:cNvSpPr>
            <a:spLocks noGrp="1"/>
          </p:cNvSpPr>
          <p:nvPr>
            <p:ph type="body" sz="half" idx="2"/>
          </p:nvPr>
        </p:nvSpPr>
        <p:spPr>
          <a:xfrm>
            <a:off x="402080" y="4170871"/>
            <a:ext cx="5103153" cy="523772"/>
          </a:xfrm>
        </p:spPr>
        <p:txBody>
          <a:bodyPr>
            <a:normAutofit/>
          </a:bodyPr>
          <a:lstStyle>
            <a:lvl1pPr marL="0" indent="0">
              <a:buNone/>
              <a:defRPr sz="700"/>
            </a:lvl1pPr>
            <a:lvl2pPr marL="266605" indent="0">
              <a:buNone/>
              <a:defRPr sz="700"/>
            </a:lvl2pPr>
            <a:lvl3pPr marL="533210" indent="0">
              <a:buNone/>
              <a:defRPr sz="500"/>
            </a:lvl3pPr>
            <a:lvl4pPr marL="799815" indent="0">
              <a:buNone/>
              <a:defRPr sz="500"/>
            </a:lvl4pPr>
            <a:lvl5pPr marL="1066421" indent="0">
              <a:buNone/>
              <a:defRPr sz="500"/>
            </a:lvl5pPr>
            <a:lvl6pPr marL="1333027" indent="0">
              <a:buNone/>
              <a:defRPr sz="500"/>
            </a:lvl6pPr>
            <a:lvl7pPr marL="1599631" indent="0">
              <a:buNone/>
              <a:defRPr sz="500"/>
            </a:lvl7pPr>
            <a:lvl8pPr marL="1866236" indent="0">
              <a:buNone/>
              <a:defRPr sz="500"/>
            </a:lvl8pPr>
            <a:lvl9pPr marL="2132843" indent="0">
              <a:buNone/>
              <a:defRPr sz="5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6" name="Footer Placeholder 5"/>
          <p:cNvSpPr>
            <a:spLocks noGrp="1"/>
          </p:cNvSpPr>
          <p:nvPr>
            <p:ph type="ftr" sz="quarter" idx="11"/>
          </p:nvPr>
        </p:nvSpPr>
        <p:spPr/>
        <p:txBody>
          <a:bodyPr/>
          <a:lstStyle/>
          <a:p>
            <a:endParaRPr lang="pt-PT">
              <a:solidFill>
                <a:prstClr val="black">
                  <a:tint val="75000"/>
                </a:prstClr>
              </a:solidFill>
            </a:endParaRPr>
          </a:p>
        </p:txBody>
      </p:sp>
      <p:sp>
        <p:nvSpPr>
          <p:cNvPr id="7" name="Slide Number Placeholder 6"/>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3962449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402080" y="473712"/>
            <a:ext cx="5103153" cy="2644881"/>
          </a:xfrm>
        </p:spPr>
        <p:txBody>
          <a:bodyPr anchor="ctr">
            <a:normAutofit/>
          </a:bodyPr>
          <a:lstStyle>
            <a:lvl1pPr algn="l">
              <a:defRPr sz="26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402080" y="3473874"/>
            <a:ext cx="5103153" cy="1220768"/>
          </a:xfrm>
        </p:spPr>
        <p:txBody>
          <a:bodyPr anchor="ctr">
            <a:normAutofit/>
          </a:bodyPr>
          <a:lstStyle>
            <a:lvl1pPr marL="0" indent="0" algn="l">
              <a:buNone/>
              <a:defRPr sz="1000">
                <a:solidFill>
                  <a:schemeClr val="tx1">
                    <a:lumMod val="75000"/>
                    <a:lumOff val="25000"/>
                  </a:schemeClr>
                </a:solidFill>
              </a:defRPr>
            </a:lvl1pPr>
            <a:lvl2pPr marL="266605" indent="0">
              <a:buNone/>
              <a:defRPr sz="1000">
                <a:solidFill>
                  <a:schemeClr val="tx1">
                    <a:tint val="75000"/>
                  </a:schemeClr>
                </a:solidFill>
              </a:defRPr>
            </a:lvl2pPr>
            <a:lvl3pPr marL="533210" indent="0">
              <a:buNone/>
              <a:defRPr sz="900">
                <a:solidFill>
                  <a:schemeClr val="tx1">
                    <a:tint val="75000"/>
                  </a:schemeClr>
                </a:solidFill>
              </a:defRPr>
            </a:lvl3pPr>
            <a:lvl4pPr marL="799815" indent="0">
              <a:buNone/>
              <a:defRPr sz="800">
                <a:solidFill>
                  <a:schemeClr val="tx1">
                    <a:tint val="75000"/>
                  </a:schemeClr>
                </a:solidFill>
              </a:defRPr>
            </a:lvl4pPr>
            <a:lvl5pPr marL="1066421" indent="0">
              <a:buNone/>
              <a:defRPr sz="800">
                <a:solidFill>
                  <a:schemeClr val="tx1">
                    <a:tint val="75000"/>
                  </a:schemeClr>
                </a:solidFill>
              </a:defRPr>
            </a:lvl5pPr>
            <a:lvl6pPr marL="1333027" indent="0">
              <a:buNone/>
              <a:defRPr sz="800">
                <a:solidFill>
                  <a:schemeClr val="tx1">
                    <a:tint val="75000"/>
                  </a:schemeClr>
                </a:solidFill>
              </a:defRPr>
            </a:lvl6pPr>
            <a:lvl7pPr marL="1599631" indent="0">
              <a:buNone/>
              <a:defRPr sz="800">
                <a:solidFill>
                  <a:schemeClr val="tx1">
                    <a:tint val="75000"/>
                  </a:schemeClr>
                </a:solidFill>
              </a:defRPr>
            </a:lvl7pPr>
            <a:lvl8pPr marL="1866236" indent="0">
              <a:buNone/>
              <a:defRPr sz="800">
                <a:solidFill>
                  <a:schemeClr val="tx1">
                    <a:tint val="75000"/>
                  </a:schemeClr>
                </a:solidFill>
              </a:defRPr>
            </a:lvl8pPr>
            <a:lvl9pPr marL="2132843" indent="0">
              <a:buNone/>
              <a:defRPr sz="8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3585591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52859" y="473712"/>
            <a:ext cx="4804838" cy="2348812"/>
          </a:xfrm>
        </p:spPr>
        <p:txBody>
          <a:bodyPr anchor="ctr">
            <a:normAutofit/>
          </a:bodyPr>
          <a:lstStyle>
            <a:lvl1pPr algn="l">
              <a:defRPr sz="26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810969" y="2822525"/>
            <a:ext cx="4288620" cy="296069"/>
          </a:xfrm>
        </p:spPr>
        <p:txBody>
          <a:bodyPr anchor="ctr">
            <a:noAutofit/>
          </a:bodyPr>
          <a:lstStyle>
            <a:lvl1pPr marL="0" indent="0">
              <a:buFontTx/>
              <a:buNone/>
              <a:defRPr sz="900">
                <a:solidFill>
                  <a:schemeClr val="tx1">
                    <a:lumMod val="50000"/>
                    <a:lumOff val="50000"/>
                  </a:schemeClr>
                </a:solidFill>
              </a:defRPr>
            </a:lvl1pPr>
            <a:lvl2pPr marL="266605" indent="0">
              <a:buFontTx/>
              <a:buNone/>
              <a:defRPr/>
            </a:lvl2pPr>
            <a:lvl3pPr marL="533210" indent="0">
              <a:buFontTx/>
              <a:buNone/>
              <a:defRPr/>
            </a:lvl3pPr>
            <a:lvl4pPr marL="799815" indent="0">
              <a:buFontTx/>
              <a:buNone/>
              <a:defRPr/>
            </a:lvl4pPr>
            <a:lvl5pPr marL="1066421"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402080" y="3473874"/>
            <a:ext cx="5103153" cy="1220768"/>
          </a:xfrm>
        </p:spPr>
        <p:txBody>
          <a:bodyPr anchor="ctr">
            <a:normAutofit/>
          </a:bodyPr>
          <a:lstStyle>
            <a:lvl1pPr marL="0" indent="0" algn="l">
              <a:buNone/>
              <a:defRPr sz="1000">
                <a:solidFill>
                  <a:schemeClr val="tx1">
                    <a:lumMod val="75000"/>
                    <a:lumOff val="25000"/>
                  </a:schemeClr>
                </a:solidFill>
              </a:defRPr>
            </a:lvl1pPr>
            <a:lvl2pPr marL="266605" indent="0">
              <a:buNone/>
              <a:defRPr sz="1000">
                <a:solidFill>
                  <a:schemeClr val="tx1">
                    <a:tint val="75000"/>
                  </a:schemeClr>
                </a:solidFill>
              </a:defRPr>
            </a:lvl2pPr>
            <a:lvl3pPr marL="533210" indent="0">
              <a:buNone/>
              <a:defRPr sz="900">
                <a:solidFill>
                  <a:schemeClr val="tx1">
                    <a:tint val="75000"/>
                  </a:schemeClr>
                </a:solidFill>
              </a:defRPr>
            </a:lvl3pPr>
            <a:lvl4pPr marL="799815" indent="0">
              <a:buNone/>
              <a:defRPr sz="800">
                <a:solidFill>
                  <a:schemeClr val="tx1">
                    <a:tint val="75000"/>
                  </a:schemeClr>
                </a:solidFill>
              </a:defRPr>
            </a:lvl4pPr>
            <a:lvl5pPr marL="1066421" indent="0">
              <a:buNone/>
              <a:defRPr sz="800">
                <a:solidFill>
                  <a:schemeClr val="tx1">
                    <a:tint val="75000"/>
                  </a:schemeClr>
                </a:solidFill>
              </a:defRPr>
            </a:lvl5pPr>
            <a:lvl6pPr marL="1333027" indent="0">
              <a:buNone/>
              <a:defRPr sz="800">
                <a:solidFill>
                  <a:schemeClr val="tx1">
                    <a:tint val="75000"/>
                  </a:schemeClr>
                </a:solidFill>
              </a:defRPr>
            </a:lvl6pPr>
            <a:lvl7pPr marL="1599631" indent="0">
              <a:buNone/>
              <a:defRPr sz="800">
                <a:solidFill>
                  <a:schemeClr val="tx1">
                    <a:tint val="75000"/>
                  </a:schemeClr>
                </a:solidFill>
              </a:defRPr>
            </a:lvl7pPr>
            <a:lvl8pPr marL="1866236" indent="0">
              <a:buNone/>
              <a:defRPr sz="800">
                <a:solidFill>
                  <a:schemeClr val="tx1">
                    <a:tint val="75000"/>
                  </a:schemeClr>
                </a:solidFill>
              </a:defRPr>
            </a:lvl8pPr>
            <a:lvl9pPr marL="2132843" indent="0">
              <a:buNone/>
              <a:defRPr sz="8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
        <p:nvSpPr>
          <p:cNvPr id="20" name="TextBox 19"/>
          <p:cNvSpPr txBox="1"/>
          <p:nvPr/>
        </p:nvSpPr>
        <p:spPr>
          <a:xfrm>
            <a:off x="321665" y="614191"/>
            <a:ext cx="361871" cy="454419"/>
          </a:xfrm>
          <a:prstGeom prst="rect">
            <a:avLst/>
          </a:prstGeom>
        </p:spPr>
        <p:txBody>
          <a:bodyPr vert="horz" lIns="53320" tIns="26659" rIns="53320" bIns="26659" rtlCol="0" anchor="ctr">
            <a:noAutofit/>
          </a:bodyPr>
          <a:lstStyle/>
          <a:p>
            <a:pPr defTabSz="725259"/>
            <a:r>
              <a:rPr lang="en-US" sz="4600" dirty="0">
                <a:ln w="3175" cmpd="sng">
                  <a:noFill/>
                </a:ln>
                <a:solidFill>
                  <a:srgbClr val="90C226">
                    <a:lumMod val="60000"/>
                    <a:lumOff val="40000"/>
                  </a:srgbClr>
                </a:solidFill>
                <a:latin typeface="Arial"/>
              </a:rPr>
              <a:t>“</a:t>
            </a:r>
          </a:p>
        </p:txBody>
      </p:sp>
      <p:sp>
        <p:nvSpPr>
          <p:cNvPr id="22" name="TextBox 21"/>
          <p:cNvSpPr txBox="1"/>
          <p:nvPr/>
        </p:nvSpPr>
        <p:spPr>
          <a:xfrm>
            <a:off x="5279068" y="2243097"/>
            <a:ext cx="361871" cy="454419"/>
          </a:xfrm>
          <a:prstGeom prst="rect">
            <a:avLst/>
          </a:prstGeom>
        </p:spPr>
        <p:txBody>
          <a:bodyPr vert="horz" lIns="53320" tIns="26659" rIns="53320" bIns="26659" rtlCol="0" anchor="ctr">
            <a:noAutofit/>
          </a:bodyPr>
          <a:lstStyle/>
          <a:p>
            <a:pPr defTabSz="725259"/>
            <a:r>
              <a:rPr lang="en-US" sz="4600" dirty="0">
                <a:ln w="3175" cmpd="sng">
                  <a:noFill/>
                </a:ln>
                <a:solidFill>
                  <a:srgbClr val="90C226">
                    <a:lumMod val="60000"/>
                    <a:lumOff val="40000"/>
                  </a:srgbClr>
                </a:solidFill>
                <a:latin typeface="Arial"/>
              </a:rPr>
              <a:t>”</a:t>
            </a:r>
            <a:endParaRPr lang="en-US" sz="500" dirty="0">
              <a:solidFill>
                <a:srgbClr val="90C226">
                  <a:lumMod val="60000"/>
                  <a:lumOff val="40000"/>
                </a:srgbClr>
              </a:solidFill>
              <a:latin typeface="Arial"/>
            </a:endParaRPr>
          </a:p>
        </p:txBody>
      </p:sp>
    </p:spTree>
    <p:extLst>
      <p:ext uri="{BB962C8B-B14F-4D97-AF65-F5344CB8AC3E}">
        <p14:creationId xmlns:p14="http://schemas.microsoft.com/office/powerpoint/2010/main" val="757375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402080" y="1501316"/>
            <a:ext cx="5103153" cy="2016888"/>
          </a:xfrm>
        </p:spPr>
        <p:txBody>
          <a:bodyPr anchor="b">
            <a:normAutofit/>
          </a:bodyPr>
          <a:lstStyle>
            <a:lvl1pPr algn="l">
              <a:defRPr sz="26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402080" y="3518205"/>
            <a:ext cx="5103153" cy="1176438"/>
          </a:xfrm>
        </p:spPr>
        <p:txBody>
          <a:bodyPr anchor="t">
            <a:normAutofit/>
          </a:bodyPr>
          <a:lstStyle>
            <a:lvl1pPr marL="0" indent="0" algn="l">
              <a:buNone/>
              <a:defRPr sz="1000">
                <a:solidFill>
                  <a:schemeClr val="tx1">
                    <a:lumMod val="75000"/>
                    <a:lumOff val="25000"/>
                  </a:schemeClr>
                </a:solidFill>
              </a:defRPr>
            </a:lvl1pPr>
            <a:lvl2pPr marL="266605" indent="0">
              <a:buNone/>
              <a:defRPr sz="1000">
                <a:solidFill>
                  <a:schemeClr val="tx1">
                    <a:tint val="75000"/>
                  </a:schemeClr>
                </a:solidFill>
              </a:defRPr>
            </a:lvl2pPr>
            <a:lvl3pPr marL="533210" indent="0">
              <a:buNone/>
              <a:defRPr sz="900">
                <a:solidFill>
                  <a:schemeClr val="tx1">
                    <a:tint val="75000"/>
                  </a:schemeClr>
                </a:solidFill>
              </a:defRPr>
            </a:lvl3pPr>
            <a:lvl4pPr marL="799815" indent="0">
              <a:buNone/>
              <a:defRPr sz="800">
                <a:solidFill>
                  <a:schemeClr val="tx1">
                    <a:tint val="75000"/>
                  </a:schemeClr>
                </a:solidFill>
              </a:defRPr>
            </a:lvl4pPr>
            <a:lvl5pPr marL="1066421" indent="0">
              <a:buNone/>
              <a:defRPr sz="800">
                <a:solidFill>
                  <a:schemeClr val="tx1">
                    <a:tint val="75000"/>
                  </a:schemeClr>
                </a:solidFill>
              </a:defRPr>
            </a:lvl5pPr>
            <a:lvl6pPr marL="1333027" indent="0">
              <a:buNone/>
              <a:defRPr sz="800">
                <a:solidFill>
                  <a:schemeClr val="tx1">
                    <a:tint val="75000"/>
                  </a:schemeClr>
                </a:solidFill>
              </a:defRPr>
            </a:lvl6pPr>
            <a:lvl7pPr marL="1599631" indent="0">
              <a:buNone/>
              <a:defRPr sz="800">
                <a:solidFill>
                  <a:schemeClr val="tx1">
                    <a:tint val="75000"/>
                  </a:schemeClr>
                </a:solidFill>
              </a:defRPr>
            </a:lvl7pPr>
            <a:lvl8pPr marL="1866236" indent="0">
              <a:buNone/>
              <a:defRPr sz="800">
                <a:solidFill>
                  <a:schemeClr val="tx1">
                    <a:tint val="75000"/>
                  </a:schemeClr>
                </a:solidFill>
              </a:defRPr>
            </a:lvl8pPr>
            <a:lvl9pPr marL="2132843" indent="0">
              <a:buNone/>
              <a:defRPr sz="8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4118999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552859" y="473712"/>
            <a:ext cx="4804838" cy="2348812"/>
          </a:xfrm>
        </p:spPr>
        <p:txBody>
          <a:bodyPr anchor="ctr">
            <a:normAutofit/>
          </a:bodyPr>
          <a:lstStyle>
            <a:lvl1pPr algn="l">
              <a:defRPr sz="26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402077" y="3118591"/>
            <a:ext cx="5103155" cy="399614"/>
          </a:xfrm>
        </p:spPr>
        <p:txBody>
          <a:bodyPr anchor="b">
            <a:noAutofit/>
          </a:bodyPr>
          <a:lstStyle>
            <a:lvl1pPr marL="0" indent="0">
              <a:buFontTx/>
              <a:buNone/>
              <a:defRPr sz="1400">
                <a:solidFill>
                  <a:schemeClr val="tx1">
                    <a:lumMod val="75000"/>
                    <a:lumOff val="25000"/>
                  </a:schemeClr>
                </a:solidFill>
              </a:defRPr>
            </a:lvl1pPr>
            <a:lvl2pPr marL="266605" indent="0">
              <a:buFontTx/>
              <a:buNone/>
              <a:defRPr/>
            </a:lvl2pPr>
            <a:lvl3pPr marL="533210" indent="0">
              <a:buFontTx/>
              <a:buNone/>
              <a:defRPr/>
            </a:lvl3pPr>
            <a:lvl4pPr marL="799815" indent="0">
              <a:buFontTx/>
              <a:buNone/>
              <a:defRPr/>
            </a:lvl4pPr>
            <a:lvl5pPr marL="1066421"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402080" y="3518205"/>
            <a:ext cx="5103153" cy="1176438"/>
          </a:xfrm>
        </p:spPr>
        <p:txBody>
          <a:bodyPr anchor="t">
            <a:normAutofit/>
          </a:bodyPr>
          <a:lstStyle>
            <a:lvl1pPr marL="0" indent="0" algn="l">
              <a:buNone/>
              <a:defRPr sz="1000">
                <a:solidFill>
                  <a:schemeClr val="tx1">
                    <a:lumMod val="50000"/>
                    <a:lumOff val="50000"/>
                  </a:schemeClr>
                </a:solidFill>
              </a:defRPr>
            </a:lvl1pPr>
            <a:lvl2pPr marL="266605" indent="0">
              <a:buNone/>
              <a:defRPr sz="1000">
                <a:solidFill>
                  <a:schemeClr val="tx1">
                    <a:tint val="75000"/>
                  </a:schemeClr>
                </a:solidFill>
              </a:defRPr>
            </a:lvl2pPr>
            <a:lvl3pPr marL="533210" indent="0">
              <a:buNone/>
              <a:defRPr sz="900">
                <a:solidFill>
                  <a:schemeClr val="tx1">
                    <a:tint val="75000"/>
                  </a:schemeClr>
                </a:solidFill>
              </a:defRPr>
            </a:lvl3pPr>
            <a:lvl4pPr marL="799815" indent="0">
              <a:buNone/>
              <a:defRPr sz="800">
                <a:solidFill>
                  <a:schemeClr val="tx1">
                    <a:tint val="75000"/>
                  </a:schemeClr>
                </a:solidFill>
              </a:defRPr>
            </a:lvl4pPr>
            <a:lvl5pPr marL="1066421" indent="0">
              <a:buNone/>
              <a:defRPr sz="800">
                <a:solidFill>
                  <a:schemeClr val="tx1">
                    <a:tint val="75000"/>
                  </a:schemeClr>
                </a:solidFill>
              </a:defRPr>
            </a:lvl5pPr>
            <a:lvl6pPr marL="1333027" indent="0">
              <a:buNone/>
              <a:defRPr sz="800">
                <a:solidFill>
                  <a:schemeClr val="tx1">
                    <a:tint val="75000"/>
                  </a:schemeClr>
                </a:solidFill>
              </a:defRPr>
            </a:lvl6pPr>
            <a:lvl7pPr marL="1599631" indent="0">
              <a:buNone/>
              <a:defRPr sz="800">
                <a:solidFill>
                  <a:schemeClr val="tx1">
                    <a:tint val="75000"/>
                  </a:schemeClr>
                </a:solidFill>
              </a:defRPr>
            </a:lvl7pPr>
            <a:lvl8pPr marL="1866236" indent="0">
              <a:buNone/>
              <a:defRPr sz="800">
                <a:solidFill>
                  <a:schemeClr val="tx1">
                    <a:tint val="75000"/>
                  </a:schemeClr>
                </a:solidFill>
              </a:defRPr>
            </a:lvl8pPr>
            <a:lvl9pPr marL="2132843" indent="0">
              <a:buNone/>
              <a:defRPr sz="8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
        <p:nvSpPr>
          <p:cNvPr id="24" name="TextBox 23"/>
          <p:cNvSpPr txBox="1"/>
          <p:nvPr/>
        </p:nvSpPr>
        <p:spPr>
          <a:xfrm>
            <a:off x="321665" y="614191"/>
            <a:ext cx="361871" cy="454419"/>
          </a:xfrm>
          <a:prstGeom prst="rect">
            <a:avLst/>
          </a:prstGeom>
        </p:spPr>
        <p:txBody>
          <a:bodyPr vert="horz" lIns="53320" tIns="26659" rIns="53320" bIns="26659" rtlCol="0" anchor="ctr">
            <a:noAutofit/>
          </a:bodyPr>
          <a:lstStyle/>
          <a:p>
            <a:pPr defTabSz="725259"/>
            <a:r>
              <a:rPr lang="en-US" sz="4600" dirty="0">
                <a:ln w="3175" cmpd="sng">
                  <a:noFill/>
                </a:ln>
                <a:solidFill>
                  <a:srgbClr val="90C226">
                    <a:lumMod val="60000"/>
                    <a:lumOff val="40000"/>
                  </a:srgbClr>
                </a:solidFill>
                <a:latin typeface="Arial"/>
              </a:rPr>
              <a:t>“</a:t>
            </a:r>
          </a:p>
        </p:txBody>
      </p:sp>
      <p:sp>
        <p:nvSpPr>
          <p:cNvPr id="25" name="TextBox 24"/>
          <p:cNvSpPr txBox="1"/>
          <p:nvPr/>
        </p:nvSpPr>
        <p:spPr>
          <a:xfrm>
            <a:off x="5279068" y="2243097"/>
            <a:ext cx="361871" cy="454419"/>
          </a:xfrm>
          <a:prstGeom prst="rect">
            <a:avLst/>
          </a:prstGeom>
        </p:spPr>
        <p:txBody>
          <a:bodyPr vert="horz" lIns="53320" tIns="26659" rIns="53320" bIns="26659" rtlCol="0" anchor="ctr">
            <a:noAutofit/>
          </a:bodyPr>
          <a:lstStyle/>
          <a:p>
            <a:pPr defTabSz="725259"/>
            <a:r>
              <a:rPr lang="en-US" sz="46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506729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407106" y="473712"/>
            <a:ext cx="5098128" cy="2348812"/>
          </a:xfrm>
        </p:spPr>
        <p:txBody>
          <a:bodyPr anchor="ctr">
            <a:normAutofit/>
          </a:bodyPr>
          <a:lstStyle>
            <a:lvl1pPr algn="l">
              <a:defRPr sz="26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402077" y="3118591"/>
            <a:ext cx="5103155" cy="399614"/>
          </a:xfrm>
        </p:spPr>
        <p:txBody>
          <a:bodyPr anchor="b">
            <a:noAutofit/>
          </a:bodyPr>
          <a:lstStyle>
            <a:lvl1pPr marL="0" indent="0">
              <a:buFontTx/>
              <a:buNone/>
              <a:defRPr sz="1400">
                <a:solidFill>
                  <a:schemeClr val="accent1"/>
                </a:solidFill>
              </a:defRPr>
            </a:lvl1pPr>
            <a:lvl2pPr marL="266605" indent="0">
              <a:buFontTx/>
              <a:buNone/>
              <a:defRPr/>
            </a:lvl2pPr>
            <a:lvl3pPr marL="533210" indent="0">
              <a:buFontTx/>
              <a:buNone/>
              <a:defRPr/>
            </a:lvl3pPr>
            <a:lvl4pPr marL="799815" indent="0">
              <a:buFontTx/>
              <a:buNone/>
              <a:defRPr/>
            </a:lvl4pPr>
            <a:lvl5pPr marL="1066421"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402080" y="3518205"/>
            <a:ext cx="5103153" cy="1176438"/>
          </a:xfrm>
        </p:spPr>
        <p:txBody>
          <a:bodyPr anchor="t">
            <a:normAutofit/>
          </a:bodyPr>
          <a:lstStyle>
            <a:lvl1pPr marL="0" indent="0" algn="l">
              <a:buNone/>
              <a:defRPr sz="1000">
                <a:solidFill>
                  <a:schemeClr val="tx1">
                    <a:lumMod val="50000"/>
                    <a:lumOff val="50000"/>
                  </a:schemeClr>
                </a:solidFill>
              </a:defRPr>
            </a:lvl1pPr>
            <a:lvl2pPr marL="266605" indent="0">
              <a:buNone/>
              <a:defRPr sz="1000">
                <a:solidFill>
                  <a:schemeClr val="tx1">
                    <a:tint val="75000"/>
                  </a:schemeClr>
                </a:solidFill>
              </a:defRPr>
            </a:lvl2pPr>
            <a:lvl3pPr marL="533210" indent="0">
              <a:buNone/>
              <a:defRPr sz="900">
                <a:solidFill>
                  <a:schemeClr val="tx1">
                    <a:tint val="75000"/>
                  </a:schemeClr>
                </a:solidFill>
              </a:defRPr>
            </a:lvl3pPr>
            <a:lvl4pPr marL="799815" indent="0">
              <a:buNone/>
              <a:defRPr sz="800">
                <a:solidFill>
                  <a:schemeClr val="tx1">
                    <a:tint val="75000"/>
                  </a:schemeClr>
                </a:solidFill>
              </a:defRPr>
            </a:lvl4pPr>
            <a:lvl5pPr marL="1066421" indent="0">
              <a:buNone/>
              <a:defRPr sz="800">
                <a:solidFill>
                  <a:schemeClr val="tx1">
                    <a:tint val="75000"/>
                  </a:schemeClr>
                </a:solidFill>
              </a:defRPr>
            </a:lvl5pPr>
            <a:lvl6pPr marL="1333027" indent="0">
              <a:buNone/>
              <a:defRPr sz="800">
                <a:solidFill>
                  <a:schemeClr val="tx1">
                    <a:tint val="75000"/>
                  </a:schemeClr>
                </a:solidFill>
              </a:defRPr>
            </a:lvl6pPr>
            <a:lvl7pPr marL="1599631" indent="0">
              <a:buNone/>
              <a:defRPr sz="800">
                <a:solidFill>
                  <a:schemeClr val="tx1">
                    <a:tint val="75000"/>
                  </a:schemeClr>
                </a:solidFill>
              </a:defRPr>
            </a:lvl7pPr>
            <a:lvl8pPr marL="1866236" indent="0">
              <a:buNone/>
              <a:defRPr sz="800">
                <a:solidFill>
                  <a:schemeClr val="tx1">
                    <a:tint val="75000"/>
                  </a:schemeClr>
                </a:solidFill>
              </a:defRPr>
            </a:lvl8pPr>
            <a:lvl9pPr marL="2132843" indent="0">
              <a:buNone/>
              <a:defRPr sz="8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3098506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3963232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29771" y="473711"/>
            <a:ext cx="774521" cy="4080815"/>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402081" y="473711"/>
            <a:ext cx="4191046" cy="4080815"/>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CD53C60-BF32-4E87-8891-CDDFEF4C31AC}" type="datetimeFigureOut">
              <a:rPr lang="pt-PT" smtClean="0">
                <a:solidFill>
                  <a:prstClr val="black">
                    <a:tint val="75000"/>
                  </a:prstClr>
                </a:solidFill>
              </a:rPr>
              <a:pPr/>
              <a:t>18/12/2019</a:t>
            </a:fld>
            <a:endParaRPr lang="pt-PT">
              <a:solidFill>
                <a:prstClr val="black">
                  <a:tint val="75000"/>
                </a:prstClr>
              </a:solidFill>
            </a:endParaRPr>
          </a:p>
        </p:txBody>
      </p:sp>
      <p:sp>
        <p:nvSpPr>
          <p:cNvPr id="5" name="Footer Placeholder 4"/>
          <p:cNvSpPr>
            <a:spLocks noGrp="1"/>
          </p:cNvSpPr>
          <p:nvPr>
            <p:ph type="ftr" sz="quarter" idx="11"/>
          </p:nvPr>
        </p:nvSpPr>
        <p:spPr/>
        <p:txBody>
          <a:bodyPr/>
          <a:lstStyle/>
          <a:p>
            <a:endParaRPr lang="pt-PT">
              <a:solidFill>
                <a:prstClr val="black">
                  <a:tint val="75000"/>
                </a:prstClr>
              </a:solidFill>
            </a:endParaRPr>
          </a:p>
        </p:txBody>
      </p:sp>
      <p:sp>
        <p:nvSpPr>
          <p:cNvPr id="6" name="Slide Number Placeholder 5"/>
          <p:cNvSpPr>
            <a:spLocks noGrp="1"/>
          </p:cNvSpPr>
          <p:nvPr>
            <p:ph type="sldNum" sz="quarter" idx="12"/>
          </p:nvPr>
        </p:nvSpPr>
        <p:spPr/>
        <p:txBody>
          <a:bodyPr/>
          <a:lstStyle/>
          <a:p>
            <a:fld id="{E8FFC035-0479-4611-97BF-4B90B3215576}" type="slidenum">
              <a:rPr lang="pt-PT" smtClean="0">
                <a:solidFill>
                  <a:srgbClr val="90C226"/>
                </a:solidFill>
              </a:rPr>
              <a:pPr/>
              <a:t>‹Nº›</a:t>
            </a:fld>
            <a:endParaRPr lang="pt-PT">
              <a:solidFill>
                <a:srgbClr val="90C226"/>
              </a:solidFill>
            </a:endParaRPr>
          </a:p>
        </p:txBody>
      </p:sp>
    </p:spTree>
    <p:extLst>
      <p:ext uri="{BB962C8B-B14F-4D97-AF65-F5344CB8AC3E}">
        <p14:creationId xmlns:p14="http://schemas.microsoft.com/office/powerpoint/2010/main" val="369651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571705" y="3424529"/>
            <a:ext cx="6151801" cy="1058446"/>
          </a:xfrm>
        </p:spPr>
        <p:txBody>
          <a:bodyPr anchor="t"/>
          <a:lstStyle>
            <a:lvl1pPr algn="l">
              <a:defRPr sz="3100" b="1" cap="all"/>
            </a:lvl1pPr>
          </a:lstStyle>
          <a:p>
            <a:r>
              <a:rPr lang="pt-PT"/>
              <a:t>Clique para editar o estilo</a:t>
            </a:r>
          </a:p>
        </p:txBody>
      </p:sp>
      <p:sp>
        <p:nvSpPr>
          <p:cNvPr id="3" name="Marcador de Posição do Texto 2"/>
          <p:cNvSpPr>
            <a:spLocks noGrp="1"/>
          </p:cNvSpPr>
          <p:nvPr>
            <p:ph type="body" idx="1"/>
          </p:nvPr>
        </p:nvSpPr>
        <p:spPr>
          <a:xfrm>
            <a:off x="571705" y="2258759"/>
            <a:ext cx="6151801" cy="1165770"/>
          </a:xfrm>
        </p:spPr>
        <p:txBody>
          <a:bodyPr anchor="b"/>
          <a:lstStyle>
            <a:lvl1pPr marL="0" indent="0">
              <a:buNone/>
              <a:defRPr sz="1600">
                <a:solidFill>
                  <a:schemeClr val="tx1">
                    <a:tint val="75000"/>
                  </a:schemeClr>
                </a:solidFill>
              </a:defRPr>
            </a:lvl1pPr>
            <a:lvl2pPr marL="359039" indent="0">
              <a:buNone/>
              <a:defRPr sz="1400">
                <a:solidFill>
                  <a:schemeClr val="tx1">
                    <a:tint val="75000"/>
                  </a:schemeClr>
                </a:solidFill>
              </a:defRPr>
            </a:lvl2pPr>
            <a:lvl3pPr marL="718078" indent="0">
              <a:buNone/>
              <a:defRPr sz="1300">
                <a:solidFill>
                  <a:schemeClr val="tx1">
                    <a:tint val="75000"/>
                  </a:schemeClr>
                </a:solidFill>
              </a:defRPr>
            </a:lvl3pPr>
            <a:lvl4pPr marL="1077117" indent="0">
              <a:buNone/>
              <a:defRPr sz="1100">
                <a:solidFill>
                  <a:schemeClr val="tx1">
                    <a:tint val="75000"/>
                  </a:schemeClr>
                </a:solidFill>
              </a:defRPr>
            </a:lvl4pPr>
            <a:lvl5pPr marL="1436157" indent="0">
              <a:buNone/>
              <a:defRPr sz="1100">
                <a:solidFill>
                  <a:schemeClr val="tx1">
                    <a:tint val="75000"/>
                  </a:schemeClr>
                </a:solidFill>
              </a:defRPr>
            </a:lvl5pPr>
            <a:lvl6pPr marL="1795196" indent="0">
              <a:buNone/>
              <a:defRPr sz="1100">
                <a:solidFill>
                  <a:schemeClr val="tx1">
                    <a:tint val="75000"/>
                  </a:schemeClr>
                </a:solidFill>
              </a:defRPr>
            </a:lvl6pPr>
            <a:lvl7pPr marL="2154235" indent="0">
              <a:buNone/>
              <a:defRPr sz="1100">
                <a:solidFill>
                  <a:schemeClr val="tx1">
                    <a:tint val="75000"/>
                  </a:schemeClr>
                </a:solidFill>
              </a:defRPr>
            </a:lvl7pPr>
            <a:lvl8pPr marL="2513274" indent="0">
              <a:buNone/>
              <a:defRPr sz="1100">
                <a:solidFill>
                  <a:schemeClr val="tx1">
                    <a:tint val="75000"/>
                  </a:schemeClr>
                </a:solidFill>
              </a:defRPr>
            </a:lvl8pPr>
            <a:lvl9pPr marL="2872313" indent="0">
              <a:buNone/>
              <a:defRPr sz="11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1C270875-E729-438F-AD64-DA10B3256A5A}" type="datetimeFigureOut">
              <a:rPr lang="pt-PT" smtClean="0"/>
              <a:pPr/>
              <a:t>18/12/2019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361872" y="1243490"/>
            <a:ext cx="3196524" cy="351705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3679019" y="1243490"/>
            <a:ext cx="3196524" cy="351705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1C270875-E729-438F-AD64-DA10B3256A5A}" type="datetimeFigureOut">
              <a:rPr lang="pt-PT" smtClean="0"/>
              <a:pPr/>
              <a:t>18/12/2019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361871" y="1192911"/>
            <a:ext cx="3197781" cy="497148"/>
          </a:xfrm>
        </p:spPr>
        <p:txBody>
          <a:bodyPr anchor="b"/>
          <a:lstStyle>
            <a:lvl1pPr marL="0" indent="0">
              <a:buNone/>
              <a:defRPr sz="1900" b="1"/>
            </a:lvl1pPr>
            <a:lvl2pPr marL="359039" indent="0">
              <a:buNone/>
              <a:defRPr sz="1600" b="1"/>
            </a:lvl2pPr>
            <a:lvl3pPr marL="718078" indent="0">
              <a:buNone/>
              <a:defRPr sz="1400" b="1"/>
            </a:lvl3pPr>
            <a:lvl4pPr marL="1077117" indent="0">
              <a:buNone/>
              <a:defRPr sz="1300" b="1"/>
            </a:lvl4pPr>
            <a:lvl5pPr marL="1436157" indent="0">
              <a:buNone/>
              <a:defRPr sz="1300" b="1"/>
            </a:lvl5pPr>
            <a:lvl6pPr marL="1795196" indent="0">
              <a:buNone/>
              <a:defRPr sz="1300" b="1"/>
            </a:lvl6pPr>
            <a:lvl7pPr marL="2154235" indent="0">
              <a:buNone/>
              <a:defRPr sz="1300" b="1"/>
            </a:lvl7pPr>
            <a:lvl8pPr marL="2513274" indent="0">
              <a:buNone/>
              <a:defRPr sz="1300" b="1"/>
            </a:lvl8pPr>
            <a:lvl9pPr marL="2872313" indent="0">
              <a:buNone/>
              <a:defRPr sz="1300" b="1"/>
            </a:lvl9pPr>
          </a:lstStyle>
          <a:p>
            <a:pPr lvl="0"/>
            <a:r>
              <a:rPr lang="pt-PT"/>
              <a:t>Clique para editar os estilos</a:t>
            </a:r>
          </a:p>
        </p:txBody>
      </p:sp>
      <p:sp>
        <p:nvSpPr>
          <p:cNvPr id="4" name="Marcador de Posição de Conteúdo 3"/>
          <p:cNvSpPr>
            <a:spLocks noGrp="1"/>
          </p:cNvSpPr>
          <p:nvPr>
            <p:ph sz="half" idx="2"/>
          </p:nvPr>
        </p:nvSpPr>
        <p:spPr>
          <a:xfrm>
            <a:off x="361871" y="1690059"/>
            <a:ext cx="3197781" cy="3070481"/>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3676506" y="1192911"/>
            <a:ext cx="3199037" cy="497148"/>
          </a:xfrm>
        </p:spPr>
        <p:txBody>
          <a:bodyPr anchor="b"/>
          <a:lstStyle>
            <a:lvl1pPr marL="0" indent="0">
              <a:buNone/>
              <a:defRPr sz="1900" b="1"/>
            </a:lvl1pPr>
            <a:lvl2pPr marL="359039" indent="0">
              <a:buNone/>
              <a:defRPr sz="1600" b="1"/>
            </a:lvl2pPr>
            <a:lvl3pPr marL="718078" indent="0">
              <a:buNone/>
              <a:defRPr sz="1400" b="1"/>
            </a:lvl3pPr>
            <a:lvl4pPr marL="1077117" indent="0">
              <a:buNone/>
              <a:defRPr sz="1300" b="1"/>
            </a:lvl4pPr>
            <a:lvl5pPr marL="1436157" indent="0">
              <a:buNone/>
              <a:defRPr sz="1300" b="1"/>
            </a:lvl5pPr>
            <a:lvl6pPr marL="1795196" indent="0">
              <a:buNone/>
              <a:defRPr sz="1300" b="1"/>
            </a:lvl6pPr>
            <a:lvl7pPr marL="2154235" indent="0">
              <a:buNone/>
              <a:defRPr sz="1300" b="1"/>
            </a:lvl7pPr>
            <a:lvl8pPr marL="2513274" indent="0">
              <a:buNone/>
              <a:defRPr sz="1300" b="1"/>
            </a:lvl8pPr>
            <a:lvl9pPr marL="2872313" indent="0">
              <a:buNone/>
              <a:defRPr sz="1300" b="1"/>
            </a:lvl9pPr>
          </a:lstStyle>
          <a:p>
            <a:pPr lvl="0"/>
            <a:r>
              <a:rPr lang="pt-PT"/>
              <a:t>Clique para editar os estilos</a:t>
            </a:r>
          </a:p>
        </p:txBody>
      </p:sp>
      <p:sp>
        <p:nvSpPr>
          <p:cNvPr id="6" name="Marcador de Posição de Conteúdo 5"/>
          <p:cNvSpPr>
            <a:spLocks noGrp="1"/>
          </p:cNvSpPr>
          <p:nvPr>
            <p:ph sz="quarter" idx="4"/>
          </p:nvPr>
        </p:nvSpPr>
        <p:spPr>
          <a:xfrm>
            <a:off x="3676506" y="1690059"/>
            <a:ext cx="3199037" cy="3070481"/>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1C270875-E729-438F-AD64-DA10B3256A5A}" type="datetimeFigureOut">
              <a:rPr lang="pt-PT" smtClean="0"/>
              <a:pPr/>
              <a:t>18/12/2019</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17AC85B3-BB92-4040-8F52-E774985663BC}"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1C270875-E729-438F-AD64-DA10B3256A5A}" type="datetimeFigureOut">
              <a:rPr lang="pt-PT" smtClean="0"/>
              <a:pPr/>
              <a:t>18/12/2019</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17AC85B3-BB92-4040-8F52-E774985663BC}"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C270875-E729-438F-AD64-DA10B3256A5A}" type="datetimeFigureOut">
              <a:rPr lang="pt-PT" smtClean="0"/>
              <a:pPr/>
              <a:t>18/12/2019</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17AC85B3-BB92-4040-8F52-E774985663BC}"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361871" y="212184"/>
            <a:ext cx="2381060" cy="903009"/>
          </a:xfrm>
        </p:spPr>
        <p:txBody>
          <a:bodyPr anchor="b"/>
          <a:lstStyle>
            <a:lvl1pPr algn="l">
              <a:defRPr sz="1600" b="1"/>
            </a:lvl1pPr>
          </a:lstStyle>
          <a:p>
            <a:r>
              <a:rPr lang="pt-PT"/>
              <a:t>Clique para editar o estilo</a:t>
            </a:r>
          </a:p>
        </p:txBody>
      </p:sp>
      <p:sp>
        <p:nvSpPr>
          <p:cNvPr id="3" name="Marcador de Posição de Conteúdo 2"/>
          <p:cNvSpPr>
            <a:spLocks noGrp="1"/>
          </p:cNvSpPr>
          <p:nvPr>
            <p:ph idx="1"/>
          </p:nvPr>
        </p:nvSpPr>
        <p:spPr>
          <a:xfrm>
            <a:off x="2829627" y="212183"/>
            <a:ext cx="4045915" cy="4548357"/>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361871" y="1115193"/>
            <a:ext cx="2381060" cy="3645347"/>
          </a:xfrm>
        </p:spPr>
        <p:txBody>
          <a:bodyPr/>
          <a:lstStyle>
            <a:lvl1pPr marL="0" indent="0">
              <a:buNone/>
              <a:defRPr sz="1100"/>
            </a:lvl1pPr>
            <a:lvl2pPr marL="359039" indent="0">
              <a:buNone/>
              <a:defRPr sz="900"/>
            </a:lvl2pPr>
            <a:lvl3pPr marL="718078" indent="0">
              <a:buNone/>
              <a:defRPr sz="800"/>
            </a:lvl3pPr>
            <a:lvl4pPr marL="1077117" indent="0">
              <a:buNone/>
              <a:defRPr sz="700"/>
            </a:lvl4pPr>
            <a:lvl5pPr marL="1436157" indent="0">
              <a:buNone/>
              <a:defRPr sz="700"/>
            </a:lvl5pPr>
            <a:lvl6pPr marL="1795196" indent="0">
              <a:buNone/>
              <a:defRPr sz="700"/>
            </a:lvl6pPr>
            <a:lvl7pPr marL="2154235" indent="0">
              <a:buNone/>
              <a:defRPr sz="700"/>
            </a:lvl7pPr>
            <a:lvl8pPr marL="2513274" indent="0">
              <a:buNone/>
              <a:defRPr sz="700"/>
            </a:lvl8pPr>
            <a:lvl9pPr marL="2872313" indent="0">
              <a:buNone/>
              <a:defRPr sz="7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1C270875-E729-438F-AD64-DA10B3256A5A}" type="datetimeFigureOut">
              <a:rPr lang="pt-PT" smtClean="0"/>
              <a:pPr/>
              <a:t>18/12/2019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418584" y="3730467"/>
            <a:ext cx="4342448" cy="440403"/>
          </a:xfrm>
        </p:spPr>
        <p:txBody>
          <a:bodyPr anchor="b"/>
          <a:lstStyle>
            <a:lvl1pPr algn="l">
              <a:defRPr sz="1600" b="1"/>
            </a:lvl1pPr>
          </a:lstStyle>
          <a:p>
            <a:r>
              <a:rPr lang="pt-PT"/>
              <a:t>Clique para editar o estilo</a:t>
            </a:r>
          </a:p>
        </p:txBody>
      </p:sp>
      <p:sp>
        <p:nvSpPr>
          <p:cNvPr id="3" name="Marcador de Posição da Imagem 2"/>
          <p:cNvSpPr>
            <a:spLocks noGrp="1"/>
          </p:cNvSpPr>
          <p:nvPr>
            <p:ph type="pic" idx="1"/>
          </p:nvPr>
        </p:nvSpPr>
        <p:spPr>
          <a:xfrm>
            <a:off x="1418584" y="476177"/>
            <a:ext cx="4342448" cy="3197543"/>
          </a:xfrm>
        </p:spPr>
        <p:txBody>
          <a:bodyPr/>
          <a:lstStyle>
            <a:lvl1pPr marL="0" indent="0">
              <a:buNone/>
              <a:defRPr sz="2500"/>
            </a:lvl1pPr>
            <a:lvl2pPr marL="359039" indent="0">
              <a:buNone/>
              <a:defRPr sz="2200"/>
            </a:lvl2pPr>
            <a:lvl3pPr marL="718078" indent="0">
              <a:buNone/>
              <a:defRPr sz="1900"/>
            </a:lvl3pPr>
            <a:lvl4pPr marL="1077117" indent="0">
              <a:buNone/>
              <a:defRPr sz="1600"/>
            </a:lvl4pPr>
            <a:lvl5pPr marL="1436157" indent="0">
              <a:buNone/>
              <a:defRPr sz="1600"/>
            </a:lvl5pPr>
            <a:lvl6pPr marL="1795196" indent="0">
              <a:buNone/>
              <a:defRPr sz="1600"/>
            </a:lvl6pPr>
            <a:lvl7pPr marL="2154235" indent="0">
              <a:buNone/>
              <a:defRPr sz="1600"/>
            </a:lvl7pPr>
            <a:lvl8pPr marL="2513274" indent="0">
              <a:buNone/>
              <a:defRPr sz="1600"/>
            </a:lvl8pPr>
            <a:lvl9pPr marL="2872313" indent="0">
              <a:buNone/>
              <a:defRPr sz="1600"/>
            </a:lvl9pPr>
          </a:lstStyle>
          <a:p>
            <a:endParaRPr lang="pt-PT"/>
          </a:p>
        </p:txBody>
      </p:sp>
      <p:sp>
        <p:nvSpPr>
          <p:cNvPr id="4" name="Marcador de Posição do Texto 3"/>
          <p:cNvSpPr>
            <a:spLocks noGrp="1"/>
          </p:cNvSpPr>
          <p:nvPr>
            <p:ph type="body" sz="half" idx="2"/>
          </p:nvPr>
        </p:nvSpPr>
        <p:spPr>
          <a:xfrm>
            <a:off x="1418584" y="4170870"/>
            <a:ext cx="4342448" cy="625445"/>
          </a:xfrm>
        </p:spPr>
        <p:txBody>
          <a:bodyPr/>
          <a:lstStyle>
            <a:lvl1pPr marL="0" indent="0">
              <a:buNone/>
              <a:defRPr sz="1100"/>
            </a:lvl1pPr>
            <a:lvl2pPr marL="359039" indent="0">
              <a:buNone/>
              <a:defRPr sz="900"/>
            </a:lvl2pPr>
            <a:lvl3pPr marL="718078" indent="0">
              <a:buNone/>
              <a:defRPr sz="800"/>
            </a:lvl3pPr>
            <a:lvl4pPr marL="1077117" indent="0">
              <a:buNone/>
              <a:defRPr sz="700"/>
            </a:lvl4pPr>
            <a:lvl5pPr marL="1436157" indent="0">
              <a:buNone/>
              <a:defRPr sz="700"/>
            </a:lvl5pPr>
            <a:lvl6pPr marL="1795196" indent="0">
              <a:buNone/>
              <a:defRPr sz="700"/>
            </a:lvl6pPr>
            <a:lvl7pPr marL="2154235" indent="0">
              <a:buNone/>
              <a:defRPr sz="700"/>
            </a:lvl7pPr>
            <a:lvl8pPr marL="2513274" indent="0">
              <a:buNone/>
              <a:defRPr sz="700"/>
            </a:lvl8pPr>
            <a:lvl9pPr marL="2872313" indent="0">
              <a:buNone/>
              <a:defRPr sz="7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1C270875-E729-438F-AD64-DA10B3256A5A}" type="datetimeFigureOut">
              <a:rPr lang="pt-PT" smtClean="0"/>
              <a:pPr/>
              <a:t>18/12/2019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361871" y="213416"/>
            <a:ext cx="6513671" cy="888207"/>
          </a:xfrm>
          <a:prstGeom prst="rect">
            <a:avLst/>
          </a:prstGeom>
        </p:spPr>
        <p:txBody>
          <a:bodyPr vert="horz" lIns="71808" tIns="35904" rIns="71808" bIns="35904" rtlCol="0" anchor="ctr">
            <a:normAutofit/>
          </a:bodyPr>
          <a:lstStyle/>
          <a:p>
            <a:r>
              <a:rPr lang="pt-PT"/>
              <a:t>Clique para editar o estilo</a:t>
            </a:r>
          </a:p>
        </p:txBody>
      </p:sp>
      <p:sp>
        <p:nvSpPr>
          <p:cNvPr id="3" name="Marcador de Posição do Texto 2"/>
          <p:cNvSpPr>
            <a:spLocks noGrp="1"/>
          </p:cNvSpPr>
          <p:nvPr>
            <p:ph type="body" idx="1"/>
          </p:nvPr>
        </p:nvSpPr>
        <p:spPr>
          <a:xfrm>
            <a:off x="361871" y="1243490"/>
            <a:ext cx="6513671" cy="3517051"/>
          </a:xfrm>
          <a:prstGeom prst="rect">
            <a:avLst/>
          </a:prstGeom>
        </p:spPr>
        <p:txBody>
          <a:bodyPr vert="horz" lIns="71808" tIns="35904" rIns="71808" bIns="35904"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361871" y="4939416"/>
            <a:ext cx="1688730" cy="283732"/>
          </a:xfrm>
          <a:prstGeom prst="rect">
            <a:avLst/>
          </a:prstGeom>
        </p:spPr>
        <p:txBody>
          <a:bodyPr vert="horz" lIns="71808" tIns="35904" rIns="71808" bIns="35904" rtlCol="0" anchor="ctr"/>
          <a:lstStyle>
            <a:lvl1pPr algn="l">
              <a:defRPr sz="900">
                <a:solidFill>
                  <a:schemeClr val="tx1">
                    <a:tint val="75000"/>
                  </a:schemeClr>
                </a:solidFill>
              </a:defRPr>
            </a:lvl1pPr>
          </a:lstStyle>
          <a:p>
            <a:fld id="{1C270875-E729-438F-AD64-DA10B3256A5A}" type="datetimeFigureOut">
              <a:rPr lang="pt-PT" smtClean="0"/>
              <a:pPr/>
              <a:t>18/12/2019</a:t>
            </a:fld>
            <a:endParaRPr lang="pt-PT"/>
          </a:p>
        </p:txBody>
      </p:sp>
      <p:sp>
        <p:nvSpPr>
          <p:cNvPr id="5" name="Marcador de Posição do Rodapé 4"/>
          <p:cNvSpPr>
            <a:spLocks noGrp="1"/>
          </p:cNvSpPr>
          <p:nvPr>
            <p:ph type="ftr" sz="quarter" idx="3"/>
          </p:nvPr>
        </p:nvSpPr>
        <p:spPr>
          <a:xfrm>
            <a:off x="2472783" y="4939416"/>
            <a:ext cx="2291847" cy="283732"/>
          </a:xfrm>
          <a:prstGeom prst="rect">
            <a:avLst/>
          </a:prstGeom>
        </p:spPr>
        <p:txBody>
          <a:bodyPr vert="horz" lIns="71808" tIns="35904" rIns="71808" bIns="35904" rtlCol="0" anchor="ctr"/>
          <a:lstStyle>
            <a:lvl1pPr algn="ctr">
              <a:defRPr sz="9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5186813" y="4939416"/>
            <a:ext cx="1688730" cy="283732"/>
          </a:xfrm>
          <a:prstGeom prst="rect">
            <a:avLst/>
          </a:prstGeom>
        </p:spPr>
        <p:txBody>
          <a:bodyPr vert="horz" lIns="71808" tIns="35904" rIns="71808" bIns="35904" rtlCol="0" anchor="ctr"/>
          <a:lstStyle>
            <a:lvl1pPr algn="r">
              <a:defRPr sz="900">
                <a:solidFill>
                  <a:schemeClr val="tx1">
                    <a:tint val="75000"/>
                  </a:schemeClr>
                </a:solidFill>
              </a:defRPr>
            </a:lvl1pPr>
          </a:lstStyle>
          <a:p>
            <a:fld id="{17AC85B3-BB92-4040-8F52-E774985663BC}"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18078" rtl="0" eaLnBrk="1" latinLnBrk="0" hangingPunct="1">
        <a:spcBef>
          <a:spcPct val="0"/>
        </a:spcBef>
        <a:buNone/>
        <a:defRPr sz="3500" kern="1200">
          <a:solidFill>
            <a:schemeClr val="tx1"/>
          </a:solidFill>
          <a:latin typeface="+mj-lt"/>
          <a:ea typeface="+mj-ea"/>
          <a:cs typeface="+mj-cs"/>
        </a:defRPr>
      </a:lvl1pPr>
    </p:titleStyle>
    <p:bodyStyle>
      <a:lvl1pPr marL="269279" indent="-269279" algn="l" defTabSz="718078"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83439" indent="-224399" algn="l" defTabSz="718078"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7598" indent="-179520" algn="l" defTabSz="718078"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56637" indent="-179520" algn="l" defTabSz="718078"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15676" indent="-179520" algn="l" defTabSz="718078"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74715" indent="-179520" algn="l" defTabSz="718078"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33755" indent="-179520" algn="l" defTabSz="718078"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92794" indent="-179520" algn="l" defTabSz="718078"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51833" indent="-179520" algn="l" defTabSz="718078"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pt-PT"/>
      </a:defPPr>
      <a:lvl1pPr marL="0" algn="l" defTabSz="718078" rtl="0" eaLnBrk="1" latinLnBrk="0" hangingPunct="1">
        <a:defRPr sz="1400" kern="1200">
          <a:solidFill>
            <a:schemeClr val="tx1"/>
          </a:solidFill>
          <a:latin typeface="+mn-lt"/>
          <a:ea typeface="+mn-ea"/>
          <a:cs typeface="+mn-cs"/>
        </a:defRPr>
      </a:lvl1pPr>
      <a:lvl2pPr marL="359039" algn="l" defTabSz="718078" rtl="0" eaLnBrk="1" latinLnBrk="0" hangingPunct="1">
        <a:defRPr sz="1400" kern="1200">
          <a:solidFill>
            <a:schemeClr val="tx1"/>
          </a:solidFill>
          <a:latin typeface="+mn-lt"/>
          <a:ea typeface="+mn-ea"/>
          <a:cs typeface="+mn-cs"/>
        </a:defRPr>
      </a:lvl2pPr>
      <a:lvl3pPr marL="718078" algn="l" defTabSz="718078" rtl="0" eaLnBrk="1" latinLnBrk="0" hangingPunct="1">
        <a:defRPr sz="1400" kern="1200">
          <a:solidFill>
            <a:schemeClr val="tx1"/>
          </a:solidFill>
          <a:latin typeface="+mn-lt"/>
          <a:ea typeface="+mn-ea"/>
          <a:cs typeface="+mn-cs"/>
        </a:defRPr>
      </a:lvl3pPr>
      <a:lvl4pPr marL="1077117" algn="l" defTabSz="718078" rtl="0" eaLnBrk="1" latinLnBrk="0" hangingPunct="1">
        <a:defRPr sz="1400" kern="1200">
          <a:solidFill>
            <a:schemeClr val="tx1"/>
          </a:solidFill>
          <a:latin typeface="+mn-lt"/>
          <a:ea typeface="+mn-ea"/>
          <a:cs typeface="+mn-cs"/>
        </a:defRPr>
      </a:lvl4pPr>
      <a:lvl5pPr marL="1436157" algn="l" defTabSz="718078" rtl="0" eaLnBrk="1" latinLnBrk="0" hangingPunct="1">
        <a:defRPr sz="1400" kern="1200">
          <a:solidFill>
            <a:schemeClr val="tx1"/>
          </a:solidFill>
          <a:latin typeface="+mn-lt"/>
          <a:ea typeface="+mn-ea"/>
          <a:cs typeface="+mn-cs"/>
        </a:defRPr>
      </a:lvl5pPr>
      <a:lvl6pPr marL="1795196" algn="l" defTabSz="718078" rtl="0" eaLnBrk="1" latinLnBrk="0" hangingPunct="1">
        <a:defRPr sz="1400" kern="1200">
          <a:solidFill>
            <a:schemeClr val="tx1"/>
          </a:solidFill>
          <a:latin typeface="+mn-lt"/>
          <a:ea typeface="+mn-ea"/>
          <a:cs typeface="+mn-cs"/>
        </a:defRPr>
      </a:lvl6pPr>
      <a:lvl7pPr marL="2154235" algn="l" defTabSz="718078" rtl="0" eaLnBrk="1" latinLnBrk="0" hangingPunct="1">
        <a:defRPr sz="1400" kern="1200">
          <a:solidFill>
            <a:schemeClr val="tx1"/>
          </a:solidFill>
          <a:latin typeface="+mn-lt"/>
          <a:ea typeface="+mn-ea"/>
          <a:cs typeface="+mn-cs"/>
        </a:defRPr>
      </a:lvl7pPr>
      <a:lvl8pPr marL="2513274" algn="l" defTabSz="718078" rtl="0" eaLnBrk="1" latinLnBrk="0" hangingPunct="1">
        <a:defRPr sz="1400" kern="1200">
          <a:solidFill>
            <a:schemeClr val="tx1"/>
          </a:solidFill>
          <a:latin typeface="+mn-lt"/>
          <a:ea typeface="+mn-ea"/>
          <a:cs typeface="+mn-cs"/>
        </a:defRPr>
      </a:lvl8pPr>
      <a:lvl9pPr marL="2872313" algn="l" defTabSz="718078"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 y="-6578"/>
            <a:ext cx="7237413" cy="533581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02080" y="473713"/>
            <a:ext cx="5103153" cy="1026371"/>
          </a:xfrm>
          <a:prstGeom prst="rect">
            <a:avLst/>
          </a:prstGeom>
        </p:spPr>
        <p:txBody>
          <a:bodyPr vert="horz" lIns="145052" tIns="72526" rIns="145052" bIns="72526"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402080" y="1678961"/>
            <a:ext cx="5103153" cy="3015684"/>
          </a:xfrm>
          <a:prstGeom prst="rect">
            <a:avLst/>
          </a:prstGeom>
        </p:spPr>
        <p:txBody>
          <a:bodyPr vert="horz" lIns="145052" tIns="72526" rIns="145052" bIns="72526"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4277111" y="4694643"/>
            <a:ext cx="541345" cy="283732"/>
          </a:xfrm>
          <a:prstGeom prst="rect">
            <a:avLst/>
          </a:prstGeom>
        </p:spPr>
        <p:txBody>
          <a:bodyPr vert="horz" lIns="145052" tIns="72526" rIns="145052" bIns="72526" rtlCol="0" anchor="ctr"/>
          <a:lstStyle>
            <a:lvl1pPr algn="r">
              <a:defRPr sz="500">
                <a:solidFill>
                  <a:schemeClr val="tx1">
                    <a:tint val="75000"/>
                  </a:schemeClr>
                </a:solidFill>
              </a:defRPr>
            </a:lvl1pPr>
          </a:lstStyle>
          <a:p>
            <a:pPr defTabSz="725259"/>
            <a:fld id="{3CD53C60-BF32-4E87-8891-CDDFEF4C31AC}" type="datetimeFigureOut">
              <a:rPr lang="pt-PT" smtClean="0">
                <a:solidFill>
                  <a:prstClr val="black">
                    <a:tint val="75000"/>
                  </a:prstClr>
                </a:solidFill>
              </a:rPr>
              <a:pPr defTabSz="725259"/>
              <a:t>18/12/2019</a:t>
            </a:fld>
            <a:endParaRPr lang="pt-PT">
              <a:solidFill>
                <a:prstClr val="black">
                  <a:tint val="75000"/>
                </a:prstClr>
              </a:solidFill>
            </a:endParaRPr>
          </a:p>
        </p:txBody>
      </p:sp>
      <p:sp>
        <p:nvSpPr>
          <p:cNvPr id="5" name="Footer Placeholder 4"/>
          <p:cNvSpPr>
            <a:spLocks noGrp="1"/>
          </p:cNvSpPr>
          <p:nvPr>
            <p:ph type="ftr" sz="quarter" idx="3"/>
          </p:nvPr>
        </p:nvSpPr>
        <p:spPr>
          <a:xfrm>
            <a:off x="402081" y="4694643"/>
            <a:ext cx="3738387" cy="283732"/>
          </a:xfrm>
          <a:prstGeom prst="rect">
            <a:avLst/>
          </a:prstGeom>
        </p:spPr>
        <p:txBody>
          <a:bodyPr vert="horz" lIns="145052" tIns="72526" rIns="145052" bIns="72526" rtlCol="0" anchor="ctr"/>
          <a:lstStyle>
            <a:lvl1pPr algn="l">
              <a:defRPr sz="500">
                <a:solidFill>
                  <a:schemeClr val="tx1">
                    <a:tint val="75000"/>
                  </a:schemeClr>
                </a:solidFill>
              </a:defRPr>
            </a:lvl1pPr>
          </a:lstStyle>
          <a:p>
            <a:pPr defTabSz="725259"/>
            <a:endParaRPr lang="pt-PT">
              <a:solidFill>
                <a:prstClr val="black">
                  <a:tint val="75000"/>
                </a:prstClr>
              </a:solidFill>
            </a:endParaRPr>
          </a:p>
        </p:txBody>
      </p:sp>
      <p:sp>
        <p:nvSpPr>
          <p:cNvPr id="6" name="Slide Number Placeholder 5"/>
          <p:cNvSpPr>
            <a:spLocks noGrp="1"/>
          </p:cNvSpPr>
          <p:nvPr>
            <p:ph type="sldNum" sz="quarter" idx="4"/>
          </p:nvPr>
        </p:nvSpPr>
        <p:spPr>
          <a:xfrm>
            <a:off x="5099589" y="4694643"/>
            <a:ext cx="405645" cy="283732"/>
          </a:xfrm>
          <a:prstGeom prst="rect">
            <a:avLst/>
          </a:prstGeom>
        </p:spPr>
        <p:txBody>
          <a:bodyPr vert="horz" lIns="145052" tIns="72526" rIns="145052" bIns="72526" rtlCol="0" anchor="ctr"/>
          <a:lstStyle>
            <a:lvl1pPr algn="r">
              <a:defRPr sz="500">
                <a:solidFill>
                  <a:schemeClr val="accent1"/>
                </a:solidFill>
              </a:defRPr>
            </a:lvl1pPr>
          </a:lstStyle>
          <a:p>
            <a:pPr defTabSz="725259"/>
            <a:fld id="{E8FFC035-0479-4611-97BF-4B90B3215576}" type="slidenum">
              <a:rPr lang="pt-PT" smtClean="0">
                <a:solidFill>
                  <a:srgbClr val="90C226"/>
                </a:solidFill>
              </a:rPr>
              <a:pPr defTabSz="725259"/>
              <a:t>‹Nº›</a:t>
            </a:fld>
            <a:endParaRPr lang="pt-PT">
              <a:solidFill>
                <a:srgbClr val="90C226"/>
              </a:solidFill>
            </a:endParaRPr>
          </a:p>
        </p:txBody>
      </p:sp>
    </p:spTree>
    <p:extLst>
      <p:ext uri="{BB962C8B-B14F-4D97-AF65-F5344CB8AC3E}">
        <p14:creationId xmlns:p14="http://schemas.microsoft.com/office/powerpoint/2010/main" val="2906122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266605" rtl="0" eaLnBrk="1" latinLnBrk="0" hangingPunct="1">
        <a:spcBef>
          <a:spcPct val="0"/>
        </a:spcBef>
        <a:buNone/>
        <a:defRPr sz="21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9954" indent="-199954" algn="l" defTabSz="266605" rtl="0" eaLnBrk="1" latinLnBrk="0" hangingPunct="1">
        <a:spcBef>
          <a:spcPts val="583"/>
        </a:spcBef>
        <a:spcAft>
          <a:spcPts val="0"/>
        </a:spcAft>
        <a:buClr>
          <a:schemeClr val="accent1"/>
        </a:buClr>
        <a:buSzPct val="80000"/>
        <a:buFont typeface="Wingdings 3" charset="2"/>
        <a:buChar char=""/>
        <a:defRPr sz="1000" kern="1200">
          <a:solidFill>
            <a:schemeClr val="tx1">
              <a:lumMod val="75000"/>
              <a:lumOff val="25000"/>
            </a:schemeClr>
          </a:solidFill>
          <a:latin typeface="+mn-lt"/>
          <a:ea typeface="+mn-ea"/>
          <a:cs typeface="+mn-cs"/>
        </a:defRPr>
      </a:lvl1pPr>
      <a:lvl2pPr marL="433233" indent="-166629" algn="l" defTabSz="266605" rtl="0" eaLnBrk="1" latinLnBrk="0" hangingPunct="1">
        <a:spcBef>
          <a:spcPts val="583"/>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2pPr>
      <a:lvl3pPr marL="666513" indent="-133302" algn="l" defTabSz="266605" rtl="0" eaLnBrk="1" latinLnBrk="0" hangingPunct="1">
        <a:spcBef>
          <a:spcPts val="583"/>
        </a:spcBef>
        <a:spcAft>
          <a:spcPts val="0"/>
        </a:spcAft>
        <a:buClr>
          <a:schemeClr val="accent1"/>
        </a:buClr>
        <a:buSzPct val="80000"/>
        <a:buFont typeface="Wingdings 3" charset="2"/>
        <a:buChar char=""/>
        <a:defRPr sz="800" kern="1200">
          <a:solidFill>
            <a:schemeClr val="tx1">
              <a:lumMod val="75000"/>
              <a:lumOff val="25000"/>
            </a:schemeClr>
          </a:solidFill>
          <a:latin typeface="+mn-lt"/>
          <a:ea typeface="+mn-ea"/>
          <a:cs typeface="+mn-cs"/>
        </a:defRPr>
      </a:lvl3pPr>
      <a:lvl4pPr marL="933119" indent="-133302" algn="l" defTabSz="266605" rtl="0" eaLnBrk="1" latinLnBrk="0" hangingPunct="1">
        <a:spcBef>
          <a:spcPts val="583"/>
        </a:spcBef>
        <a:spcAft>
          <a:spcPts val="0"/>
        </a:spcAft>
        <a:buClr>
          <a:schemeClr val="accent1"/>
        </a:buClr>
        <a:buSzPct val="80000"/>
        <a:buFont typeface="Wingdings 3" charset="2"/>
        <a:buChar char=""/>
        <a:defRPr sz="700" kern="1200">
          <a:solidFill>
            <a:schemeClr val="tx1">
              <a:lumMod val="75000"/>
              <a:lumOff val="25000"/>
            </a:schemeClr>
          </a:solidFill>
          <a:latin typeface="+mn-lt"/>
          <a:ea typeface="+mn-ea"/>
          <a:cs typeface="+mn-cs"/>
        </a:defRPr>
      </a:lvl4pPr>
      <a:lvl5pPr marL="1199723" indent="-133302" algn="l" defTabSz="266605" rtl="0" eaLnBrk="1" latinLnBrk="0" hangingPunct="1">
        <a:spcBef>
          <a:spcPts val="583"/>
        </a:spcBef>
        <a:spcAft>
          <a:spcPts val="0"/>
        </a:spcAft>
        <a:buClr>
          <a:schemeClr val="accent1"/>
        </a:buClr>
        <a:buSzPct val="80000"/>
        <a:buFont typeface="Wingdings 3" charset="2"/>
        <a:buChar char=""/>
        <a:defRPr sz="700" kern="1200">
          <a:solidFill>
            <a:schemeClr val="tx1">
              <a:lumMod val="75000"/>
              <a:lumOff val="25000"/>
            </a:schemeClr>
          </a:solidFill>
          <a:latin typeface="+mn-lt"/>
          <a:ea typeface="+mn-ea"/>
          <a:cs typeface="+mn-cs"/>
        </a:defRPr>
      </a:lvl5pPr>
      <a:lvl6pPr marL="1466329" indent="-133302" algn="l" defTabSz="266605" rtl="0" eaLnBrk="1" latinLnBrk="0" hangingPunct="1">
        <a:spcBef>
          <a:spcPts val="583"/>
        </a:spcBef>
        <a:spcAft>
          <a:spcPts val="0"/>
        </a:spcAft>
        <a:buClr>
          <a:schemeClr val="accent1"/>
        </a:buClr>
        <a:buSzPct val="80000"/>
        <a:buFont typeface="Wingdings 3" charset="2"/>
        <a:buChar char=""/>
        <a:defRPr sz="700" kern="1200">
          <a:solidFill>
            <a:schemeClr val="tx1">
              <a:lumMod val="75000"/>
              <a:lumOff val="25000"/>
            </a:schemeClr>
          </a:solidFill>
          <a:latin typeface="+mn-lt"/>
          <a:ea typeface="+mn-ea"/>
          <a:cs typeface="+mn-cs"/>
        </a:defRPr>
      </a:lvl6pPr>
      <a:lvl7pPr marL="1732935" indent="-133302" algn="l" defTabSz="266605" rtl="0" eaLnBrk="1" latinLnBrk="0" hangingPunct="1">
        <a:spcBef>
          <a:spcPts val="583"/>
        </a:spcBef>
        <a:spcAft>
          <a:spcPts val="0"/>
        </a:spcAft>
        <a:buClr>
          <a:schemeClr val="accent1"/>
        </a:buClr>
        <a:buSzPct val="80000"/>
        <a:buFont typeface="Wingdings 3" charset="2"/>
        <a:buChar char=""/>
        <a:defRPr sz="700" kern="1200">
          <a:solidFill>
            <a:schemeClr val="tx1">
              <a:lumMod val="75000"/>
              <a:lumOff val="25000"/>
            </a:schemeClr>
          </a:solidFill>
          <a:latin typeface="+mn-lt"/>
          <a:ea typeface="+mn-ea"/>
          <a:cs typeface="+mn-cs"/>
        </a:defRPr>
      </a:lvl7pPr>
      <a:lvl8pPr marL="1999539" indent="-133302" algn="l" defTabSz="266605" rtl="0" eaLnBrk="1" latinLnBrk="0" hangingPunct="1">
        <a:spcBef>
          <a:spcPts val="583"/>
        </a:spcBef>
        <a:spcAft>
          <a:spcPts val="0"/>
        </a:spcAft>
        <a:buClr>
          <a:schemeClr val="accent1"/>
        </a:buClr>
        <a:buSzPct val="80000"/>
        <a:buFont typeface="Wingdings 3" charset="2"/>
        <a:buChar char=""/>
        <a:defRPr sz="700" kern="1200">
          <a:solidFill>
            <a:schemeClr val="tx1">
              <a:lumMod val="75000"/>
              <a:lumOff val="25000"/>
            </a:schemeClr>
          </a:solidFill>
          <a:latin typeface="+mn-lt"/>
          <a:ea typeface="+mn-ea"/>
          <a:cs typeface="+mn-cs"/>
        </a:defRPr>
      </a:lvl8pPr>
      <a:lvl9pPr marL="2266144" indent="-133302" algn="l" defTabSz="266605" rtl="0" eaLnBrk="1" latinLnBrk="0" hangingPunct="1">
        <a:spcBef>
          <a:spcPts val="583"/>
        </a:spcBef>
        <a:spcAft>
          <a:spcPts val="0"/>
        </a:spcAft>
        <a:buClr>
          <a:schemeClr val="accent1"/>
        </a:buClr>
        <a:buSzPct val="80000"/>
        <a:buFont typeface="Wingdings 3" charset="2"/>
        <a:buChar char=""/>
        <a:defRPr sz="700" kern="1200">
          <a:solidFill>
            <a:schemeClr val="tx1">
              <a:lumMod val="75000"/>
              <a:lumOff val="25000"/>
            </a:schemeClr>
          </a:solidFill>
          <a:latin typeface="+mn-lt"/>
          <a:ea typeface="+mn-ea"/>
          <a:cs typeface="+mn-cs"/>
        </a:defRPr>
      </a:lvl9pPr>
    </p:bodyStyle>
    <p:otherStyle>
      <a:defPPr>
        <a:defRPr lang="en-US"/>
      </a:defPPr>
      <a:lvl1pPr marL="0" algn="l" defTabSz="266605" rtl="0" eaLnBrk="1" latinLnBrk="0" hangingPunct="1">
        <a:defRPr sz="1000" kern="1200">
          <a:solidFill>
            <a:schemeClr val="tx1"/>
          </a:solidFill>
          <a:latin typeface="+mn-lt"/>
          <a:ea typeface="+mn-ea"/>
          <a:cs typeface="+mn-cs"/>
        </a:defRPr>
      </a:lvl1pPr>
      <a:lvl2pPr marL="266605" algn="l" defTabSz="266605" rtl="0" eaLnBrk="1" latinLnBrk="0" hangingPunct="1">
        <a:defRPr sz="1000" kern="1200">
          <a:solidFill>
            <a:schemeClr val="tx1"/>
          </a:solidFill>
          <a:latin typeface="+mn-lt"/>
          <a:ea typeface="+mn-ea"/>
          <a:cs typeface="+mn-cs"/>
        </a:defRPr>
      </a:lvl2pPr>
      <a:lvl3pPr marL="533210" algn="l" defTabSz="266605" rtl="0" eaLnBrk="1" latinLnBrk="0" hangingPunct="1">
        <a:defRPr sz="1000" kern="1200">
          <a:solidFill>
            <a:schemeClr val="tx1"/>
          </a:solidFill>
          <a:latin typeface="+mn-lt"/>
          <a:ea typeface="+mn-ea"/>
          <a:cs typeface="+mn-cs"/>
        </a:defRPr>
      </a:lvl3pPr>
      <a:lvl4pPr marL="799815" algn="l" defTabSz="266605" rtl="0" eaLnBrk="1" latinLnBrk="0" hangingPunct="1">
        <a:defRPr sz="1000" kern="1200">
          <a:solidFill>
            <a:schemeClr val="tx1"/>
          </a:solidFill>
          <a:latin typeface="+mn-lt"/>
          <a:ea typeface="+mn-ea"/>
          <a:cs typeface="+mn-cs"/>
        </a:defRPr>
      </a:lvl4pPr>
      <a:lvl5pPr marL="1066421" algn="l" defTabSz="266605" rtl="0" eaLnBrk="1" latinLnBrk="0" hangingPunct="1">
        <a:defRPr sz="1000" kern="1200">
          <a:solidFill>
            <a:schemeClr val="tx1"/>
          </a:solidFill>
          <a:latin typeface="+mn-lt"/>
          <a:ea typeface="+mn-ea"/>
          <a:cs typeface="+mn-cs"/>
        </a:defRPr>
      </a:lvl5pPr>
      <a:lvl6pPr marL="1333027" algn="l" defTabSz="266605" rtl="0" eaLnBrk="1" latinLnBrk="0" hangingPunct="1">
        <a:defRPr sz="1000" kern="1200">
          <a:solidFill>
            <a:schemeClr val="tx1"/>
          </a:solidFill>
          <a:latin typeface="+mn-lt"/>
          <a:ea typeface="+mn-ea"/>
          <a:cs typeface="+mn-cs"/>
        </a:defRPr>
      </a:lvl6pPr>
      <a:lvl7pPr marL="1599631" algn="l" defTabSz="266605" rtl="0" eaLnBrk="1" latinLnBrk="0" hangingPunct="1">
        <a:defRPr sz="1000" kern="1200">
          <a:solidFill>
            <a:schemeClr val="tx1"/>
          </a:solidFill>
          <a:latin typeface="+mn-lt"/>
          <a:ea typeface="+mn-ea"/>
          <a:cs typeface="+mn-cs"/>
        </a:defRPr>
      </a:lvl7pPr>
      <a:lvl8pPr marL="1866236" algn="l" defTabSz="266605" rtl="0" eaLnBrk="1" latinLnBrk="0" hangingPunct="1">
        <a:defRPr sz="1000" kern="1200">
          <a:solidFill>
            <a:schemeClr val="tx1"/>
          </a:solidFill>
          <a:latin typeface="+mn-lt"/>
          <a:ea typeface="+mn-ea"/>
          <a:cs typeface="+mn-cs"/>
        </a:defRPr>
      </a:lvl8pPr>
      <a:lvl9pPr marL="2132843" algn="l" defTabSz="266605"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8.png"/><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8.png"/><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8.png"/><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8.png"/><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movbio.eu/"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tif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888445"/>
            <a:ext cx="7237413" cy="1142332"/>
          </a:xfrm>
        </p:spPr>
        <p:txBody>
          <a:bodyPr>
            <a:noAutofit/>
          </a:bodyPr>
          <a:lstStyle/>
          <a:p>
            <a:pPr defTabSz="266605"/>
            <a:r>
              <a:rPr lang="es-ES" sz="2500" b="1" dirty="0">
                <a:solidFill>
                  <a:srgbClr val="357A32"/>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2500" b="1" dirty="0">
              <a:solidFill>
                <a:srgbClr val="357A32"/>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Conexão recta 7"/>
          <p:cNvCxnSpPr/>
          <p:nvPr/>
        </p:nvCxnSpPr>
        <p:spPr>
          <a:xfrm>
            <a:off x="0" y="4464844"/>
            <a:ext cx="72374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xão recta 17"/>
          <p:cNvCxnSpPr/>
          <p:nvPr/>
        </p:nvCxnSpPr>
        <p:spPr>
          <a:xfrm>
            <a:off x="-6282" y="5238606"/>
            <a:ext cx="72374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TIAGOV~1\AppData\Local\Temp\7zEC5AE.tmp\Espan¦âa-Portugal_ES+PT_FUND_RGB-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9" y="7399"/>
            <a:ext cx="3600697" cy="121704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3360" y="864395"/>
            <a:ext cx="3829477" cy="2045678"/>
          </a:xfrm>
          <a:prstGeom prst="rect">
            <a:avLst/>
          </a:prstGeom>
        </p:spPr>
      </p:pic>
      <p:sp>
        <p:nvSpPr>
          <p:cNvPr id="7" name="CaixaDeTexto 6"/>
          <p:cNvSpPr txBox="1"/>
          <p:nvPr/>
        </p:nvSpPr>
        <p:spPr>
          <a:xfrm>
            <a:off x="5430906" y="144304"/>
            <a:ext cx="1800225" cy="338554"/>
          </a:xfrm>
          <a:prstGeom prst="rect">
            <a:avLst/>
          </a:prstGeom>
          <a:noFill/>
        </p:spPr>
        <p:txBody>
          <a:bodyPr wrap="square" rtlCol="0">
            <a:spAutoFit/>
          </a:bodyPr>
          <a:lstStyle/>
          <a:p>
            <a:r>
              <a:rPr lang="pt-PT" sz="1600" dirty="0" smtClean="0">
                <a:effectLst>
                  <a:outerShdw blurRad="38100" dist="38100" dir="2700000" algn="tl">
                    <a:srgbClr val="000000">
                      <a:alpha val="43137"/>
                    </a:srgbClr>
                  </a:outerShdw>
                </a:effectLst>
              </a:rPr>
              <a:t>Rueda, 17/12/2019</a:t>
            </a:r>
            <a:endParaRPr lang="pt-PT" sz="1600" dirty="0">
              <a:effectLst>
                <a:outerShdw blurRad="38100" dist="38100" dir="2700000" algn="tl">
                  <a:srgbClr val="000000">
                    <a:alpha val="43137"/>
                  </a:srgbClr>
                </a:outerShdw>
              </a:effectLst>
            </a:endParaRPr>
          </a:p>
        </p:txBody>
      </p:sp>
      <p:grpSp>
        <p:nvGrpSpPr>
          <p:cNvPr id="15" name="Grupo 14"/>
          <p:cNvGrpSpPr/>
          <p:nvPr/>
        </p:nvGrpSpPr>
        <p:grpSpPr>
          <a:xfrm>
            <a:off x="187322" y="4510054"/>
            <a:ext cx="6953125" cy="723326"/>
            <a:chOff x="187322" y="4510054"/>
            <a:chExt cx="6953125" cy="723326"/>
          </a:xfrm>
        </p:grpSpPr>
        <p:pic>
          <p:nvPicPr>
            <p:cNvPr id="16" name="Picture 4" descr="C:\Users\Tiago Vale\MEOCloud\AEdoAVE\Projetos\POCTEP\MOVBIO\Despesas\Logotipo\Logos parceiros\CVR Complet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322" y="4718669"/>
              <a:ext cx="1066281" cy="30609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41">
              <a:extLst>
                <a:ext uri="{FF2B5EF4-FFF2-40B4-BE49-F238E27FC236}">
                  <a16:creationId xmlns:a16="http://schemas.microsoft.com/office/drawing/2014/main" id="{0EB38AD1-D19E-419A-8206-D227AD1EF00B}"/>
                </a:ext>
              </a:extLst>
            </p:cNvPr>
            <p:cNvPicPr>
              <a:picLocks noChangeAspect="1"/>
            </p:cNvPicPr>
            <p:nvPr/>
          </p:nvPicPr>
          <p:blipFill rotWithShape="1">
            <a:blip r:embed="rId6"/>
            <a:srcRect l="43754" t="83157" r="31554" b="1334"/>
            <a:stretch/>
          </p:blipFill>
          <p:spPr>
            <a:xfrm>
              <a:off x="1458436" y="4691221"/>
              <a:ext cx="915507" cy="364537"/>
            </a:xfrm>
            <a:prstGeom prst="rect">
              <a:avLst/>
            </a:prstGeom>
          </p:spPr>
        </p:pic>
        <p:pic>
          <p:nvPicPr>
            <p:cNvPr id="19" name="Picture 5" descr="C:\Users\Tiago Vale\MEOCloud\AEdoAVE\Projetos\POCTEP\MOVBIO\Despesas\Logotipo\Logos parceiros\logo AEMV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8855" y="4510054"/>
              <a:ext cx="1080135" cy="7233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pirit\general\imagencorporativa\Logotipos\Logotipo 25 años\jpg (alta calidad)\color\logotipo 25 aniversario (color).png"/>
            <p:cNvPicPr>
              <a:picLocks noChangeAspect="1" noChangeArrowheads="1"/>
            </p:cNvPicPr>
            <p:nvPr/>
          </p:nvPicPr>
          <p:blipFill>
            <a:blip r:embed="rId8" cstate="print"/>
            <a:srcRect/>
            <a:stretch>
              <a:fillRect/>
            </a:stretch>
          </p:blipFill>
          <p:spPr bwMode="auto">
            <a:xfrm>
              <a:off x="2538571" y="4599020"/>
              <a:ext cx="812118" cy="493058"/>
            </a:xfrm>
            <a:prstGeom prst="rect">
              <a:avLst/>
            </a:prstGeom>
            <a:noFill/>
          </p:spPr>
        </p:pic>
        <p:pic>
          <p:nvPicPr>
            <p:cNvPr id="21" name="Imagen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77" y="4517990"/>
              <a:ext cx="2160270" cy="651529"/>
            </a:xfrm>
            <a:prstGeom prst="rect">
              <a:avLst/>
            </a:prstGeom>
          </p:spPr>
        </p:pic>
      </p:grpSp>
    </p:spTree>
    <p:extLst>
      <p:ext uri="{BB962C8B-B14F-4D97-AF65-F5344CB8AC3E}">
        <p14:creationId xmlns:p14="http://schemas.microsoft.com/office/powerpoint/2010/main" val="3443823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ângulo 9"/>
          <p:cNvSpPr/>
          <p:nvPr/>
        </p:nvSpPr>
        <p:spPr>
          <a:xfrm>
            <a:off x="650952" y="864394"/>
            <a:ext cx="3184569" cy="257175"/>
          </a:xfrm>
          <a:prstGeom prst="rect">
            <a:avLst/>
          </a:prstGeom>
        </p:spPr>
        <p:txBody>
          <a:bodyPr wrap="none" lIns="71808" tIns="35904" rIns="71808" bIns="35904">
            <a:spAutoFit/>
          </a:bodyPr>
          <a:lstStyle/>
          <a:p>
            <a:r>
              <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2.3.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Antes de la recogida</a:t>
            </a:r>
            <a:endParaRPr lang="pt-PT"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ângulo 10"/>
          <p:cNvSpPr/>
          <p:nvPr/>
        </p:nvSpPr>
        <p:spPr>
          <a:xfrm>
            <a:off x="621580" y="398393"/>
            <a:ext cx="5157396" cy="441841"/>
          </a:xfrm>
          <a:prstGeom prst="rect">
            <a:avLst/>
          </a:prstGeom>
        </p:spPr>
        <p:txBody>
          <a:bodyPr wrap="square" lIns="71808" tIns="35904" rIns="71808" bIns="35904">
            <a:spAutoFit/>
          </a:bodyPr>
          <a:lstStyle/>
          <a:p>
            <a:pPr marL="228600" indent="-228600">
              <a:buFont typeface="+mj-lt"/>
              <a:buAutoNum type="arabicPeriod" startAt="2"/>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RECOGIDA VIABLE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DE BIOMASA DE PODAS</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Diagrama 8"/>
          <p:cNvGraphicFramePr/>
          <p:nvPr>
            <p:extLst>
              <p:ext uri="{D42A27DB-BD31-4B8C-83A1-F6EECF244321}">
                <p14:modId xmlns:p14="http://schemas.microsoft.com/office/powerpoint/2010/main" val="1076510253"/>
              </p:ext>
            </p:extLst>
          </p:nvPr>
        </p:nvGraphicFramePr>
        <p:xfrm>
          <a:off x="319360" y="981228"/>
          <a:ext cx="6607596" cy="4923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 descr="C:\Users\Tiago Vale\MEOCloud\AEdoAVE\Projetos\POCTEP\MOVBIO\Entregáveis\Boas Práticas\logo - image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406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56768411"/>
              </p:ext>
            </p:extLst>
          </p:nvPr>
        </p:nvGraphicFramePr>
        <p:xfrm>
          <a:off x="319360" y="1209757"/>
          <a:ext cx="5262163" cy="3791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ângulo 10"/>
          <p:cNvSpPr/>
          <p:nvPr/>
        </p:nvSpPr>
        <p:spPr>
          <a:xfrm>
            <a:off x="650952" y="864394"/>
            <a:ext cx="3633538" cy="257175"/>
          </a:xfrm>
          <a:prstGeom prst="rect">
            <a:avLst/>
          </a:prstGeom>
        </p:spPr>
        <p:txBody>
          <a:bodyPr wrap="none" lIns="71808" tIns="35904" rIns="71808" bIns="35904">
            <a:spAutoFit/>
          </a:bodyPr>
          <a:lstStyle/>
          <a:p>
            <a:r>
              <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2.4.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Recogida y pretratamiento</a:t>
            </a:r>
            <a:endParaRPr lang="pt-PT"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ângulo 6"/>
          <p:cNvSpPr/>
          <p:nvPr/>
        </p:nvSpPr>
        <p:spPr>
          <a:xfrm>
            <a:off x="621579" y="398393"/>
            <a:ext cx="4991911" cy="441841"/>
          </a:xfrm>
          <a:prstGeom prst="rect">
            <a:avLst/>
          </a:prstGeom>
        </p:spPr>
        <p:txBody>
          <a:bodyPr wrap="square" lIns="71808" tIns="35904" rIns="71808" bIns="35904">
            <a:spAutoFit/>
          </a:bodyPr>
          <a:lstStyle/>
          <a:p>
            <a:pPr marL="228600" indent="-228600">
              <a:buFont typeface="+mj-lt"/>
              <a:buAutoNum type="arabicPeriod" startAt="2"/>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RECOGIDA VIABLE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DE BIOMASA DE PODAS</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2" descr="C:\Users\Tiago Vale\MEOCloud\AEdoAVE\Projetos\POCTEP\MOVBIO\Entregáveis\Boas Práticas\logo - image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35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90342289"/>
              </p:ext>
            </p:extLst>
          </p:nvPr>
        </p:nvGraphicFramePr>
        <p:xfrm>
          <a:off x="319360" y="1209757"/>
          <a:ext cx="5262163" cy="3791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ângulo 10"/>
          <p:cNvSpPr/>
          <p:nvPr/>
        </p:nvSpPr>
        <p:spPr>
          <a:xfrm>
            <a:off x="650950" y="864394"/>
            <a:ext cx="4407935" cy="257175"/>
          </a:xfrm>
          <a:prstGeom prst="rect">
            <a:avLst/>
          </a:prstGeom>
        </p:spPr>
        <p:txBody>
          <a:bodyPr wrap="square" lIns="71808" tIns="35904" rIns="71808" bIns="35904">
            <a:spAutoFit/>
          </a:bodyPr>
          <a:lstStyle/>
          <a:p>
            <a:r>
              <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2.4.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Recogida y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pretratamiento - </a:t>
            </a:r>
            <a:r>
              <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Manual</a:t>
            </a:r>
          </a:p>
        </p:txBody>
      </p:sp>
      <p:sp>
        <p:nvSpPr>
          <p:cNvPr id="7" name="Rectângulo 6"/>
          <p:cNvSpPr/>
          <p:nvPr/>
        </p:nvSpPr>
        <p:spPr>
          <a:xfrm>
            <a:off x="621579" y="398393"/>
            <a:ext cx="4797351" cy="441841"/>
          </a:xfrm>
          <a:prstGeom prst="rect">
            <a:avLst/>
          </a:prstGeom>
        </p:spPr>
        <p:txBody>
          <a:bodyPr wrap="square" lIns="71808" tIns="35904" rIns="71808" bIns="35904">
            <a:spAutoFit/>
          </a:bodyPr>
          <a:lstStyle/>
          <a:p>
            <a:pPr marL="228600" indent="-228600">
              <a:buFont typeface="+mj-lt"/>
              <a:buAutoNum type="arabicPeriod" startAt="2"/>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RECOGIDA VIABLE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DE BIOMASA DE PODAS</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2" descr="C:\Users\Tiago Vale\MEOCloud\AEdoAVE\Projetos\POCTEP\MOVBIO\Entregáveis\Boas Práticas\logo - image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709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448995457"/>
              </p:ext>
            </p:extLst>
          </p:nvPr>
        </p:nvGraphicFramePr>
        <p:xfrm>
          <a:off x="319360" y="1789381"/>
          <a:ext cx="5262163" cy="3791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ângulo 6"/>
          <p:cNvSpPr/>
          <p:nvPr/>
        </p:nvSpPr>
        <p:spPr>
          <a:xfrm>
            <a:off x="621579" y="398393"/>
            <a:ext cx="4991912" cy="441841"/>
          </a:xfrm>
          <a:prstGeom prst="rect">
            <a:avLst/>
          </a:prstGeom>
        </p:spPr>
        <p:txBody>
          <a:bodyPr wrap="square" lIns="71808" tIns="35904" rIns="71808" bIns="35904">
            <a:spAutoFit/>
          </a:bodyPr>
          <a:lstStyle/>
          <a:p>
            <a:pPr marL="228600" indent="-228600">
              <a:buFont typeface="+mj-lt"/>
              <a:buAutoNum type="arabicPeriod" startAt="2"/>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RECOGIDA VIABLE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DE BIOMASA DE PODAS</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ângulo 11"/>
          <p:cNvSpPr/>
          <p:nvPr/>
        </p:nvSpPr>
        <p:spPr>
          <a:xfrm>
            <a:off x="650952" y="864394"/>
            <a:ext cx="4962539" cy="257175"/>
          </a:xfrm>
          <a:prstGeom prst="rect">
            <a:avLst/>
          </a:prstGeom>
        </p:spPr>
        <p:txBody>
          <a:bodyPr wrap="square" lIns="71808" tIns="35904" rIns="71808" bIns="35904">
            <a:spAutoFit/>
          </a:bodyPr>
          <a:lstStyle/>
          <a:p>
            <a:r>
              <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2.4.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Recogida y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pretratamiento - </a:t>
            </a:r>
            <a:r>
              <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Astillado</a:t>
            </a:r>
          </a:p>
        </p:txBody>
      </p:sp>
      <p:sp>
        <p:nvSpPr>
          <p:cNvPr id="9"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2" descr="C:\Users\Tiago Vale\MEOCloud\AEdoAVE\Projetos\POCTEP\MOVBIO\Entregáveis\Boas Práticas\logo - image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371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918345946"/>
              </p:ext>
            </p:extLst>
          </p:nvPr>
        </p:nvGraphicFramePr>
        <p:xfrm>
          <a:off x="18256" y="1121569"/>
          <a:ext cx="5814133" cy="4122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ângulo 10"/>
          <p:cNvSpPr/>
          <p:nvPr/>
        </p:nvSpPr>
        <p:spPr>
          <a:xfrm>
            <a:off x="650951" y="864394"/>
            <a:ext cx="2990477" cy="257175"/>
          </a:xfrm>
          <a:prstGeom prst="rect">
            <a:avLst/>
          </a:prstGeom>
        </p:spPr>
        <p:txBody>
          <a:bodyPr wrap="none" lIns="71808" tIns="35904" rIns="71808" bIns="35904">
            <a:spAutoFit/>
          </a:bodyPr>
          <a:lstStyle/>
          <a:p>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2.5. Buenas Prácticas: Almacenamiento </a:t>
            </a:r>
            <a:endParaRPr lang="es-E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ângulo 7"/>
          <p:cNvSpPr/>
          <p:nvPr/>
        </p:nvSpPr>
        <p:spPr>
          <a:xfrm>
            <a:off x="621580" y="398393"/>
            <a:ext cx="5157396" cy="441841"/>
          </a:xfrm>
          <a:prstGeom prst="rect">
            <a:avLst/>
          </a:prstGeom>
        </p:spPr>
        <p:txBody>
          <a:bodyPr wrap="square" lIns="71808" tIns="35904" rIns="71808" bIns="35904">
            <a:spAutoFit/>
          </a:bodyPr>
          <a:lstStyle/>
          <a:p>
            <a:pPr marL="228600" indent="-228600">
              <a:buFont typeface="+mj-lt"/>
              <a:buAutoNum type="arabicPeriod" startAt="2"/>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RECOGIDA  VIABLE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DE BIOMASA DE PODAS</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2" descr="C:\Users\Tiago Vale\MEOCloud\AEdoAVE\Projetos\POCTEP\MOVBIO\Entregáveis\Boas Práticas\logo - image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200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056561096"/>
              </p:ext>
            </p:extLst>
          </p:nvPr>
        </p:nvGraphicFramePr>
        <p:xfrm>
          <a:off x="607783" y="1514204"/>
          <a:ext cx="4824942" cy="3670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ângulo 10"/>
          <p:cNvSpPr/>
          <p:nvPr/>
        </p:nvSpPr>
        <p:spPr>
          <a:xfrm>
            <a:off x="650952" y="864394"/>
            <a:ext cx="5128024" cy="257175"/>
          </a:xfrm>
          <a:prstGeom prst="rect">
            <a:avLst/>
          </a:prstGeom>
        </p:spPr>
        <p:txBody>
          <a:bodyPr wrap="square" lIns="71808" tIns="35904" rIns="71808" bIns="35904">
            <a:spAutoFit/>
          </a:bodyPr>
          <a:lstStyle/>
          <a:p>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2.5. Buenas Prácticas: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Almacenamiento –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Biomasa Empacada</a:t>
            </a:r>
          </a:p>
        </p:txBody>
      </p:sp>
      <p:sp>
        <p:nvSpPr>
          <p:cNvPr id="9"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ângulo 6"/>
          <p:cNvSpPr/>
          <p:nvPr/>
        </p:nvSpPr>
        <p:spPr>
          <a:xfrm>
            <a:off x="621579" y="398393"/>
            <a:ext cx="4991912" cy="441841"/>
          </a:xfrm>
          <a:prstGeom prst="rect">
            <a:avLst/>
          </a:prstGeom>
        </p:spPr>
        <p:txBody>
          <a:bodyPr wrap="square" lIns="71808" tIns="35904" rIns="71808" bIns="35904">
            <a:spAutoFit/>
          </a:bodyPr>
          <a:lstStyle/>
          <a:p>
            <a:pPr marL="228600" indent="-228600">
              <a:buFont typeface="+mj-lt"/>
              <a:buAutoNum type="arabicPeriod" startAt="2"/>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RECOGIDA VIABLE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DE BIOMASA DE PODAS</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2" descr="C:\Users\Tiago Vale\MEOCloud\AEdoAVE\Projetos\POCTEP\MOVBIO\Entregáveis\Boas Práticas\logo - image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132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2300201320"/>
              </p:ext>
            </p:extLst>
          </p:nvPr>
        </p:nvGraphicFramePr>
        <p:xfrm>
          <a:off x="607783" y="1209757"/>
          <a:ext cx="4824942" cy="380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ângulo 11"/>
          <p:cNvSpPr/>
          <p:nvPr/>
        </p:nvSpPr>
        <p:spPr>
          <a:xfrm>
            <a:off x="650952" y="824933"/>
            <a:ext cx="4767979" cy="257175"/>
          </a:xfrm>
          <a:prstGeom prst="rect">
            <a:avLst/>
          </a:prstGeom>
        </p:spPr>
        <p:txBody>
          <a:bodyPr wrap="square" lIns="71808" tIns="35904" rIns="71808" bIns="35904">
            <a:spAutoFit/>
          </a:bodyPr>
          <a:lstStyle/>
          <a:p>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2.5. Buenas Prácticas: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Almacenamiento –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Biomasa  Astillada</a:t>
            </a:r>
          </a:p>
        </p:txBody>
      </p:sp>
      <p:sp>
        <p:nvSpPr>
          <p:cNvPr id="13"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2" descr="C:\Users\Tiago Vale\MEOCloud\AEdoAVE\Projetos\POCTEP\MOVBIO\Entregáveis\Boas Práticas\logo - image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ângulo 10"/>
          <p:cNvSpPr/>
          <p:nvPr/>
        </p:nvSpPr>
        <p:spPr>
          <a:xfrm>
            <a:off x="621579" y="398393"/>
            <a:ext cx="4991912" cy="441841"/>
          </a:xfrm>
          <a:prstGeom prst="rect">
            <a:avLst/>
          </a:prstGeom>
        </p:spPr>
        <p:txBody>
          <a:bodyPr wrap="square" lIns="71808" tIns="35904" rIns="71808" bIns="35904">
            <a:spAutoFit/>
          </a:bodyPr>
          <a:lstStyle/>
          <a:p>
            <a:pPr marL="228600" indent="-228600">
              <a:buFont typeface="+mj-lt"/>
              <a:buAutoNum type="arabicPeriod" startAt="2"/>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RECOGIDA VIABLE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DE BIOMASA DE PODAS</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9951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6282" y="4464845"/>
            <a:ext cx="7243695" cy="8363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ângulo 6"/>
          <p:cNvSpPr/>
          <p:nvPr/>
        </p:nvSpPr>
        <p:spPr>
          <a:xfrm>
            <a:off x="1209499" y="2304574"/>
            <a:ext cx="5455734" cy="1703725"/>
          </a:xfrm>
          <a:prstGeom prst="rect">
            <a:avLst/>
          </a:prstGeom>
        </p:spPr>
        <p:txBody>
          <a:bodyPr wrap="square" lIns="71808" tIns="35904" rIns="71808" bIns="35904">
            <a:spAutoFit/>
          </a:bodyPr>
          <a:lstStyle/>
          <a:p>
            <a:r>
              <a:rPr lang="pt-PT" sz="2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Saber mas…</a:t>
            </a:r>
          </a:p>
          <a:p>
            <a:endParaRPr lang="pt-PT" sz="2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a:p>
            <a:r>
              <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Ir a </a:t>
            </a:r>
            <a:r>
              <a:rPr lang="es-ES" dirty="0">
                <a:hlinkClick r:id="rId3"/>
              </a:rPr>
              <a:t>https://</a:t>
            </a:r>
            <a:r>
              <a:rPr lang="es-ES" dirty="0" smtClean="0">
                <a:hlinkClick r:id="rId3"/>
              </a:rPr>
              <a:t>movbio.eu</a:t>
            </a:r>
            <a:r>
              <a:rPr lang="es-ES" dirty="0" smtClean="0"/>
              <a:t> </a:t>
            </a:r>
            <a:r>
              <a:rPr lang="pt-PT"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 </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a:p>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a:p>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a:p>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o sigue el proyecto en las redes sociales</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a:p>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2" descr="C:\Users\Tiago Vale\MEOCloud\AEdoAVE\Projetos\POCTEP\MOVBIO\Entregáveis\Boas Práticas\logo - imag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Conexão recta 27"/>
          <p:cNvCxnSpPr/>
          <p:nvPr/>
        </p:nvCxnSpPr>
        <p:spPr>
          <a:xfrm>
            <a:off x="0" y="4464844"/>
            <a:ext cx="72374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2215762" y="1287608"/>
            <a:ext cx="2160270" cy="430887"/>
          </a:xfrm>
          <a:prstGeom prst="rect">
            <a:avLst/>
          </a:prstGeom>
          <a:noFill/>
        </p:spPr>
        <p:txBody>
          <a:bodyPr wrap="square" rtlCol="0">
            <a:spAutoFit/>
          </a:bodyPr>
          <a:lstStyle/>
          <a:p>
            <a:r>
              <a:rPr lang="pt-PT" sz="2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Gracias!</a:t>
            </a:r>
          </a:p>
        </p:txBody>
      </p:sp>
      <p:grpSp>
        <p:nvGrpSpPr>
          <p:cNvPr id="2" name="Grupo 1"/>
          <p:cNvGrpSpPr/>
          <p:nvPr/>
        </p:nvGrpSpPr>
        <p:grpSpPr>
          <a:xfrm>
            <a:off x="187322" y="4517990"/>
            <a:ext cx="6953125" cy="738741"/>
            <a:chOff x="187322" y="4517990"/>
            <a:chExt cx="6953125" cy="738741"/>
          </a:xfrm>
        </p:grpSpPr>
        <p:pic>
          <p:nvPicPr>
            <p:cNvPr id="14" name="Picture 4" descr="C:\Users\Tiago Vale\MEOCloud\AEdoAVE\Projetos\POCTEP\MOVBIO\Despesas\Logotipo\Logos parceiros\CVR Complet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322" y="4718669"/>
              <a:ext cx="1066281" cy="30609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m 41">
              <a:extLst>
                <a:ext uri="{FF2B5EF4-FFF2-40B4-BE49-F238E27FC236}">
                  <a16:creationId xmlns:a16="http://schemas.microsoft.com/office/drawing/2014/main" id="{0EB38AD1-D19E-419A-8206-D227AD1EF00B}"/>
                </a:ext>
              </a:extLst>
            </p:cNvPr>
            <p:cNvPicPr>
              <a:picLocks noChangeAspect="1"/>
            </p:cNvPicPr>
            <p:nvPr/>
          </p:nvPicPr>
          <p:blipFill rotWithShape="1">
            <a:blip r:embed="rId6"/>
            <a:srcRect l="43754" t="83157" r="31554" b="1334"/>
            <a:stretch/>
          </p:blipFill>
          <p:spPr>
            <a:xfrm>
              <a:off x="1458436" y="4691221"/>
              <a:ext cx="915507" cy="364537"/>
            </a:xfrm>
            <a:prstGeom prst="rect">
              <a:avLst/>
            </a:prstGeom>
          </p:spPr>
        </p:pic>
        <p:pic>
          <p:nvPicPr>
            <p:cNvPr id="16" name="Picture 5" descr="C:\Users\Tiago Vale\MEOCloud\AEdoAVE\Projetos\POCTEP\MOVBIO\Despesas\Logotipo\Logos parceiros\logo AEMV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8696" y="4533405"/>
              <a:ext cx="1080135" cy="7233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pirit\general\imagencorporativa\Logotipos\Logotipo 25 años\jpg (alta calidad)\color\logotipo 25 aniversario (color).png"/>
            <p:cNvPicPr>
              <a:picLocks noChangeAspect="1" noChangeArrowheads="1"/>
            </p:cNvPicPr>
            <p:nvPr/>
          </p:nvPicPr>
          <p:blipFill>
            <a:blip r:embed="rId8" cstate="print"/>
            <a:srcRect/>
            <a:stretch>
              <a:fillRect/>
            </a:stretch>
          </p:blipFill>
          <p:spPr bwMode="auto">
            <a:xfrm>
              <a:off x="2538571" y="4599020"/>
              <a:ext cx="812118" cy="493058"/>
            </a:xfrm>
            <a:prstGeom prst="rect">
              <a:avLst/>
            </a:prstGeom>
            <a:noFill/>
          </p:spPr>
        </p:pic>
        <p:pic>
          <p:nvPicPr>
            <p:cNvPr id="19" name="Imagen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0177" y="4517990"/>
              <a:ext cx="2160270" cy="651529"/>
            </a:xfrm>
            <a:prstGeom prst="rect">
              <a:avLst/>
            </a:prstGeom>
          </p:spPr>
        </p:pic>
      </p:grpSp>
    </p:spTree>
    <p:extLst>
      <p:ext uri="{BB962C8B-B14F-4D97-AF65-F5344CB8AC3E}">
        <p14:creationId xmlns:p14="http://schemas.microsoft.com/office/powerpoint/2010/main" val="2171003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07782" y="808795"/>
            <a:ext cx="4451104" cy="3673495"/>
          </a:xfrm>
          <a:prstGeom prst="rect">
            <a:avLst/>
          </a:prstGeom>
          <a:noFill/>
        </p:spPr>
        <p:txBody>
          <a:bodyPr wrap="square" lIns="71808" tIns="35904" rIns="71808" bIns="35904" rtlCol="0">
            <a:spAutoFit/>
          </a:bodyPr>
          <a:lstStyle/>
          <a:p>
            <a:pPr marL="228600" indent="-228600">
              <a:lnSpc>
                <a:spcPct val="150000"/>
              </a:lnSpc>
              <a:buFont typeface="+mj-lt"/>
              <a:buAutoNum type="arabicPeriod"/>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INTRODUCCIÓN</a:t>
            </a:r>
          </a:p>
          <a:p>
            <a:pPr>
              <a:lnSpc>
                <a:spcPct val="150000"/>
              </a:lnSpc>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1.1.</a:t>
            </a:r>
            <a:r>
              <a:rPr lang="es-ES" sz="1200" dirty="0">
                <a:solidFill>
                  <a:srgbClr val="357A32"/>
                </a:solidFill>
                <a:latin typeface="Open Sans" panose="020B0606030504020204" pitchFamily="34" charset="0"/>
                <a:ea typeface="Open Sans" panose="020B0606030504020204" pitchFamily="34" charset="0"/>
                <a:cs typeface="Open Sans" panose="020B0606030504020204" pitchFamily="34" charset="0"/>
              </a:rPr>
              <a:t> Objetivos del proyecto MOVBIO</a:t>
            </a:r>
            <a:endParaRPr lang="es-ES" sz="1200" i="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1.2.</a:t>
            </a:r>
            <a:r>
              <a:rPr lang="es-ES" sz="1200" dirty="0">
                <a:solidFill>
                  <a:srgbClr val="357A32"/>
                </a:solidFill>
                <a:latin typeface="Open Sans" panose="020B0606030504020204" pitchFamily="34" charset="0"/>
                <a:ea typeface="Open Sans" panose="020B0606030504020204" pitchFamily="34" charset="0"/>
                <a:cs typeface="Open Sans" panose="020B0606030504020204" pitchFamily="34" charset="0"/>
              </a:rPr>
              <a:t> Proceso actual</a:t>
            </a:r>
          </a:p>
          <a:p>
            <a:pPr>
              <a:lnSpc>
                <a:spcPct val="150000"/>
              </a:lnSpc>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1.3. </a:t>
            </a:r>
            <a:r>
              <a:rPr lang="es-ES" sz="1200" dirty="0">
                <a:solidFill>
                  <a:srgbClr val="357A32"/>
                </a:solidFill>
                <a:latin typeface="Open Sans" panose="020B0606030504020204" pitchFamily="34" charset="0"/>
                <a:ea typeface="Open Sans" panose="020B0606030504020204" pitchFamily="34" charset="0"/>
                <a:cs typeface="Open Sans" panose="020B0606030504020204" pitchFamily="34" charset="0"/>
              </a:rPr>
              <a:t>Desafíos de valorización</a:t>
            </a:r>
          </a:p>
          <a:p>
            <a:pPr marL="228600" indent="-228600">
              <a:lnSpc>
                <a:spcPct val="150000"/>
              </a:lnSpc>
              <a:buFont typeface="+mj-lt"/>
              <a:buAutoNum type="arabicPeriod"/>
            </a:pPr>
            <a:endParaRPr lang="es-ES" sz="1200" b="1" i="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150000"/>
              </a:lnSpc>
              <a:buAutoNum type="arabicPeriod" startAt="2"/>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VIABLE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DE BIOMASA DE PODAS </a:t>
            </a:r>
          </a:p>
          <a:p>
            <a:pPr>
              <a:lnSpc>
                <a:spcPct val="150000"/>
              </a:lnSpc>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2.1. </a:t>
            </a:r>
            <a:r>
              <a:rPr lang="es-ES" sz="1200" dirty="0">
                <a:solidFill>
                  <a:srgbClr val="357A32"/>
                </a:solidFill>
                <a:latin typeface="Open Sans" panose="020B0606030504020204" pitchFamily="34" charset="0"/>
                <a:ea typeface="Open Sans" panose="020B0606030504020204" pitchFamily="34" charset="0"/>
                <a:cs typeface="Open Sans" panose="020B0606030504020204" pitchFamily="34" charset="0"/>
              </a:rPr>
              <a:t>Parámetros influyentes</a:t>
            </a:r>
          </a:p>
          <a:p>
            <a:pPr>
              <a:lnSpc>
                <a:spcPct val="150000"/>
              </a:lnSpc>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2.2. </a:t>
            </a:r>
            <a:r>
              <a:rPr lang="es-ES" sz="1200" dirty="0">
                <a:solidFill>
                  <a:srgbClr val="357A32"/>
                </a:solidFill>
                <a:latin typeface="Open Sans" panose="020B0606030504020204" pitchFamily="34" charset="0"/>
                <a:ea typeface="Open Sans" panose="020B0606030504020204" pitchFamily="34" charset="0"/>
                <a:cs typeface="Open Sans" panose="020B0606030504020204" pitchFamily="34" charset="0"/>
              </a:rPr>
              <a:t>Parámetros de calidad</a:t>
            </a:r>
          </a:p>
          <a:p>
            <a:pPr>
              <a:lnSpc>
                <a:spcPct val="150000"/>
              </a:lnSpc>
            </a:pP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	2.2.1</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 </a:t>
            </a:r>
            <a:r>
              <a:rPr lang="es-ES" sz="1200" dirty="0">
                <a:solidFill>
                  <a:srgbClr val="357A32"/>
                </a:solidFill>
                <a:latin typeface="Open Sans" panose="020B0606030504020204" pitchFamily="34" charset="0"/>
                <a:ea typeface="Open Sans" panose="020B0606030504020204" pitchFamily="34" charset="0"/>
                <a:cs typeface="Open Sans" panose="020B0606030504020204" pitchFamily="34" charset="0"/>
              </a:rPr>
              <a:t>Parámetros de calidad – INERTES</a:t>
            </a:r>
          </a:p>
          <a:p>
            <a:pPr>
              <a:lnSpc>
                <a:spcPct val="150000"/>
              </a:lnSpc>
            </a:pP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	2.2.2</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 </a:t>
            </a:r>
            <a:r>
              <a:rPr lang="es-ES" sz="1200" dirty="0">
                <a:solidFill>
                  <a:srgbClr val="357A32"/>
                </a:solidFill>
                <a:latin typeface="Open Sans" panose="020B0606030504020204" pitchFamily="34" charset="0"/>
                <a:ea typeface="Open Sans" panose="020B0606030504020204" pitchFamily="34" charset="0"/>
                <a:cs typeface="Open Sans" panose="020B0606030504020204" pitchFamily="34" charset="0"/>
              </a:rPr>
              <a:t>Parámetros de calidad – CONTENIDO DE HUMEDAD</a:t>
            </a:r>
          </a:p>
          <a:p>
            <a:pPr>
              <a:lnSpc>
                <a:spcPct val="150000"/>
              </a:lnSpc>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2.3. </a:t>
            </a:r>
            <a:r>
              <a:rPr lang="es-ES" sz="1200"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Antes de la recolección </a:t>
            </a:r>
          </a:p>
          <a:p>
            <a:pPr>
              <a:lnSpc>
                <a:spcPct val="150000"/>
              </a:lnSpc>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2.4. </a:t>
            </a:r>
            <a:r>
              <a:rPr lang="es-ES" sz="1200"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Recogida y </a:t>
            </a:r>
            <a:r>
              <a:rPr lang="es-ES" sz="1200" dirty="0" err="1">
                <a:solidFill>
                  <a:srgbClr val="357A32"/>
                </a:solidFill>
                <a:latin typeface="Open Sans" panose="020B0606030504020204" pitchFamily="34" charset="0"/>
                <a:ea typeface="Open Sans" panose="020B0606030504020204" pitchFamily="34" charset="0"/>
                <a:cs typeface="Open Sans" panose="020B0606030504020204" pitchFamily="34" charset="0"/>
              </a:rPr>
              <a:t>pretratamiento</a:t>
            </a:r>
            <a:endParaRPr lang="es-ES" sz="1200"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2.5. </a:t>
            </a:r>
            <a:r>
              <a:rPr lang="es-ES" sz="1200"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 Almacenamiento</a:t>
            </a:r>
          </a:p>
        </p:txBody>
      </p:sp>
      <p:sp>
        <p:nvSpPr>
          <p:cNvPr id="5"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2" descr="C:\Users\Tiago Vale\MEOCloud\AEdoAVE\Projetos\POCTEP\MOVBIO\Entregáveis\Boas Práticas\logo - image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984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ângulo 5"/>
          <p:cNvSpPr/>
          <p:nvPr/>
        </p:nvSpPr>
        <p:spPr>
          <a:xfrm>
            <a:off x="607783" y="643083"/>
            <a:ext cx="2702193" cy="257175"/>
          </a:xfrm>
          <a:prstGeom prst="rect">
            <a:avLst/>
          </a:prstGeom>
        </p:spPr>
        <p:txBody>
          <a:bodyPr wrap="none" lIns="71808" tIns="35904" rIns="71808" bIns="35904">
            <a:spAutoFit/>
          </a:bodyPr>
          <a:lstStyle/>
          <a:p>
            <a:r>
              <a:rPr lang="es-ES" sz="1200" b="1">
                <a:solidFill>
                  <a:srgbClr val="357A32"/>
                </a:solidFill>
                <a:latin typeface="Open Sans" panose="020B0606030504020204" pitchFamily="34" charset="0"/>
                <a:ea typeface="Open Sans" panose="020B0606030504020204" pitchFamily="34" charset="0"/>
                <a:cs typeface="Open Sans" panose="020B0606030504020204" pitchFamily="34" charset="0"/>
              </a:rPr>
              <a:t>1.1. Objetivos del proyecto MOVBIO</a:t>
            </a:r>
          </a:p>
        </p:txBody>
      </p:sp>
      <p:sp>
        <p:nvSpPr>
          <p:cNvPr id="8" name="Rectângulo 7"/>
          <p:cNvSpPr/>
          <p:nvPr/>
        </p:nvSpPr>
        <p:spPr>
          <a:xfrm>
            <a:off x="607783" y="450026"/>
            <a:ext cx="1571178" cy="257175"/>
          </a:xfrm>
          <a:prstGeom prst="rect">
            <a:avLst/>
          </a:prstGeom>
        </p:spPr>
        <p:txBody>
          <a:bodyPr wrap="none" lIns="71808" tIns="35904" rIns="71808" bIns="35904">
            <a:spAutoFit/>
          </a:bodyPr>
          <a:lstStyle/>
          <a:p>
            <a:pPr marL="269279" indent="-269279">
              <a:buAutoNum type="arabicPeriod"/>
            </a:pPr>
            <a:r>
              <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INTRODUCCIÓN</a:t>
            </a:r>
          </a:p>
        </p:txBody>
      </p:sp>
      <p:sp>
        <p:nvSpPr>
          <p:cNvPr id="9"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upo 9"/>
          <p:cNvGrpSpPr/>
          <p:nvPr/>
        </p:nvGrpSpPr>
        <p:grpSpPr>
          <a:xfrm>
            <a:off x="126063" y="1106680"/>
            <a:ext cx="4932823" cy="1557939"/>
            <a:chOff x="9" y="0"/>
            <a:chExt cx="3552815" cy="2064788"/>
          </a:xfrm>
          <a:scene3d>
            <a:camera prst="orthographicFront"/>
            <a:lightRig rig="flat" dir="t"/>
          </a:scene3d>
        </p:grpSpPr>
        <p:sp>
          <p:nvSpPr>
            <p:cNvPr id="11" name="Rectângulo arredondado 10"/>
            <p:cNvSpPr/>
            <p:nvPr/>
          </p:nvSpPr>
          <p:spPr>
            <a:xfrm>
              <a:off x="9" y="0"/>
              <a:ext cx="3552815" cy="206478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ctângulo 11"/>
            <p:cNvSpPr/>
            <p:nvPr/>
          </p:nvSpPr>
          <p:spPr>
            <a:xfrm>
              <a:off x="60485" y="60476"/>
              <a:ext cx="3431863" cy="194383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6670" tIns="17780" rIns="26670" bIns="17780" numCol="1" spcCol="1270" anchor="t" anchorCtr="0">
              <a:noAutofit/>
            </a:bodyPr>
            <a:lstStyle/>
            <a:p>
              <a:pPr lvl="0" algn="just" defTabSz="622300">
                <a:lnSpc>
                  <a:spcPct val="90000"/>
                </a:lnSpc>
                <a:spcBef>
                  <a:spcPct val="0"/>
                </a:spcBef>
                <a:spcAft>
                  <a:spcPct val="35000"/>
                </a:spcAft>
              </a:pPr>
              <a:r>
                <a:rPr lang="es-ES" sz="1400" b="0" i="0" u="none" kern="1200" dirty="0">
                  <a:latin typeface="Open Sans" panose="020B0606030504020204" pitchFamily="34" charset="0"/>
                  <a:ea typeface="Open Sans" panose="020B0606030504020204" pitchFamily="34" charset="0"/>
                  <a:cs typeface="Open Sans" panose="020B0606030504020204" pitchFamily="34" charset="0"/>
                </a:rPr>
                <a:t>Permitir la valorización energética de la biomasa resultante de las actividades de poda en ambos lados de la frontera luso-española y que actualmente no se utiliza sistemáticamente</a:t>
              </a:r>
              <a:endParaRPr lang="pt-PT" sz="1400" b="0" kern="1200" dirty="0">
                <a:latin typeface="Open Sans" panose="020B0606030504020204" pitchFamily="34" charset="0"/>
                <a:ea typeface="Open Sans" panose="020B0606030504020204" pitchFamily="34" charset="0"/>
                <a:cs typeface="Open Sans" panose="020B0606030504020204" pitchFamily="34" charset="0"/>
              </a:endParaRPr>
            </a:p>
          </p:txBody>
        </p:sp>
      </p:grpSp>
      <p:graphicFrame>
        <p:nvGraphicFramePr>
          <p:cNvPr id="2" name="Diagrama 1"/>
          <p:cNvGraphicFramePr/>
          <p:nvPr>
            <p:extLst>
              <p:ext uri="{D42A27DB-BD31-4B8C-83A1-F6EECF244321}">
                <p14:modId xmlns:p14="http://schemas.microsoft.com/office/powerpoint/2010/main" val="3150893168"/>
              </p:ext>
            </p:extLst>
          </p:nvPr>
        </p:nvGraphicFramePr>
        <p:xfrm>
          <a:off x="630352" y="2166109"/>
          <a:ext cx="4889619" cy="2847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descr="C:\Users\Tiago Vale\MEOCloud\AEdoAVE\Projetos\POCTEP\MOVBIO\Entregáveis\Boas Práticas\logo - image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283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065364970"/>
              </p:ext>
            </p:extLst>
          </p:nvPr>
        </p:nvGraphicFramePr>
        <p:xfrm>
          <a:off x="319361" y="706152"/>
          <a:ext cx="5294130" cy="4170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xão recta 6"/>
          <p:cNvCxnSpPr/>
          <p:nvPr/>
        </p:nvCxnSpPr>
        <p:spPr>
          <a:xfrm>
            <a:off x="3639333" y="3384709"/>
            <a:ext cx="569939"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ângulo 9"/>
          <p:cNvSpPr/>
          <p:nvPr/>
        </p:nvSpPr>
        <p:spPr>
          <a:xfrm>
            <a:off x="607783" y="450026"/>
            <a:ext cx="1571178" cy="257175"/>
          </a:xfrm>
          <a:prstGeom prst="rect">
            <a:avLst/>
          </a:prstGeom>
        </p:spPr>
        <p:txBody>
          <a:bodyPr wrap="none" lIns="71808" tIns="35904" rIns="71808" bIns="35904">
            <a:spAutoFit/>
          </a:bodyPr>
          <a:lstStyle/>
          <a:p>
            <a:pPr marL="269279" indent="-269279">
              <a:buAutoNum type="arabicPeriod"/>
            </a:pPr>
            <a:r>
              <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INTRODUCCIÓN</a:t>
            </a:r>
          </a:p>
        </p:txBody>
      </p:sp>
      <p:sp>
        <p:nvSpPr>
          <p:cNvPr id="11" name="Rectângulo 10"/>
          <p:cNvSpPr/>
          <p:nvPr/>
        </p:nvSpPr>
        <p:spPr>
          <a:xfrm>
            <a:off x="607783" y="643083"/>
            <a:ext cx="1488463" cy="257175"/>
          </a:xfrm>
          <a:prstGeom prst="rect">
            <a:avLst/>
          </a:prstGeom>
        </p:spPr>
        <p:txBody>
          <a:bodyPr wrap="none" lIns="71808" tIns="35904" rIns="71808" bIns="35904">
            <a:spAutoFit/>
          </a:bodyPr>
          <a:lstStyle/>
          <a:p>
            <a:r>
              <a:rPr lang="es-ES" sz="1200" b="1">
                <a:solidFill>
                  <a:srgbClr val="357A32"/>
                </a:solidFill>
                <a:latin typeface="Open Sans" panose="020B0606030504020204" pitchFamily="34" charset="0"/>
                <a:ea typeface="Open Sans" panose="020B0606030504020204" pitchFamily="34" charset="0"/>
                <a:cs typeface="Open Sans" panose="020B0606030504020204" pitchFamily="34" charset="0"/>
              </a:rPr>
              <a:t>1.2. Proceso actual</a:t>
            </a:r>
          </a:p>
        </p:txBody>
      </p:sp>
      <p:sp>
        <p:nvSpPr>
          <p:cNvPr id="9"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2" descr="C:\Users\Tiago Vale\MEOCloud\AEdoAVE\Projetos\POCTEP\MOVBIO\Entregáveis\Boas Práticas\logo - image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03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95684289"/>
              </p:ext>
            </p:extLst>
          </p:nvPr>
        </p:nvGraphicFramePr>
        <p:xfrm>
          <a:off x="-238406" y="1032733"/>
          <a:ext cx="6012448" cy="3758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ângulo 10"/>
          <p:cNvSpPr/>
          <p:nvPr/>
        </p:nvSpPr>
        <p:spPr>
          <a:xfrm>
            <a:off x="607783" y="450026"/>
            <a:ext cx="1571178" cy="257175"/>
          </a:xfrm>
          <a:prstGeom prst="rect">
            <a:avLst/>
          </a:prstGeom>
        </p:spPr>
        <p:txBody>
          <a:bodyPr wrap="none" lIns="71808" tIns="35904" rIns="71808" bIns="35904">
            <a:spAutoFit/>
          </a:bodyPr>
          <a:lstStyle/>
          <a:p>
            <a:pPr marL="269279" indent="-269279">
              <a:buAutoNum type="arabicPeriod"/>
            </a:pPr>
            <a:r>
              <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INTRODUCCIÓN</a:t>
            </a:r>
          </a:p>
        </p:txBody>
      </p:sp>
      <p:sp>
        <p:nvSpPr>
          <p:cNvPr id="12" name="Rectângulo 11"/>
          <p:cNvSpPr/>
          <p:nvPr/>
        </p:nvSpPr>
        <p:spPr>
          <a:xfrm>
            <a:off x="607782" y="643083"/>
            <a:ext cx="2172818" cy="257175"/>
          </a:xfrm>
          <a:prstGeom prst="rect">
            <a:avLst/>
          </a:prstGeom>
        </p:spPr>
        <p:txBody>
          <a:bodyPr wrap="none" lIns="71808" tIns="35904" rIns="71808" bIns="35904">
            <a:spAutoFit/>
          </a:bodyPr>
          <a:lstStyle/>
          <a:p>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1.3. Desafíos de valorización</a:t>
            </a:r>
          </a:p>
        </p:txBody>
      </p:sp>
      <p:sp>
        <p:nvSpPr>
          <p:cNvPr id="8"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aixaDeTexto 6"/>
          <p:cNvSpPr txBox="1"/>
          <p:nvPr/>
        </p:nvSpPr>
        <p:spPr>
          <a:xfrm>
            <a:off x="378301" y="3490393"/>
            <a:ext cx="1728192" cy="254361"/>
          </a:xfrm>
          <a:prstGeom prst="rect">
            <a:avLst/>
          </a:prstGeom>
          <a:noFill/>
        </p:spPr>
        <p:txBody>
          <a:bodyPr wrap="square" rtlCol="0">
            <a:spAutoFit/>
          </a:bodyPr>
          <a:lstStyle/>
          <a:p>
            <a:r>
              <a:rPr lang="pt-PT" b="1" dirty="0" smtClean="0">
                <a:latin typeface="Calibri" panose="020F0502020204030204" pitchFamily="34" charset="0"/>
                <a:cs typeface="Calibri" panose="020F0502020204030204" pitchFamily="34" charset="0"/>
              </a:rPr>
              <a:t>VALORIZACÍON</a:t>
            </a:r>
          </a:p>
        </p:txBody>
      </p:sp>
      <p:pic>
        <p:nvPicPr>
          <p:cNvPr id="9" name="Picture 2" descr="C:\Users\Tiago Vale\MEOCloud\AEdoAVE\Projetos\POCTEP\MOVBIO\Entregáveis\Boas Práticas\logo - image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163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78300555"/>
              </p:ext>
            </p:extLst>
          </p:nvPr>
        </p:nvGraphicFramePr>
        <p:xfrm>
          <a:off x="195973" y="985932"/>
          <a:ext cx="6126435" cy="430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ângulo 9"/>
          <p:cNvSpPr/>
          <p:nvPr/>
        </p:nvSpPr>
        <p:spPr>
          <a:xfrm>
            <a:off x="607782" y="864394"/>
            <a:ext cx="2108954" cy="257175"/>
          </a:xfrm>
          <a:prstGeom prst="rect">
            <a:avLst/>
          </a:prstGeom>
        </p:spPr>
        <p:txBody>
          <a:bodyPr wrap="none" lIns="71808" tIns="35904" rIns="71808" bIns="35904">
            <a:spAutoFit/>
          </a:bodyPr>
          <a:lstStyle/>
          <a:p>
            <a:r>
              <a:rPr lang="es-ES" sz="1200" b="1">
                <a:solidFill>
                  <a:srgbClr val="357A32"/>
                </a:solidFill>
                <a:latin typeface="Open Sans" panose="020B0606030504020204" pitchFamily="34" charset="0"/>
                <a:ea typeface="Open Sans" panose="020B0606030504020204" pitchFamily="34" charset="0"/>
                <a:cs typeface="Open Sans" panose="020B0606030504020204" pitchFamily="34" charset="0"/>
              </a:rPr>
              <a:t>2.1. Parámetros influyentes</a:t>
            </a:r>
          </a:p>
        </p:txBody>
      </p:sp>
      <p:sp>
        <p:nvSpPr>
          <p:cNvPr id="8" name="Rectângulo 8"/>
          <p:cNvSpPr/>
          <p:nvPr/>
        </p:nvSpPr>
        <p:spPr>
          <a:xfrm>
            <a:off x="621579" y="398393"/>
            <a:ext cx="4991911" cy="441841"/>
          </a:xfrm>
          <a:prstGeom prst="rect">
            <a:avLst/>
          </a:prstGeom>
        </p:spPr>
        <p:txBody>
          <a:bodyPr wrap="square" lIns="71808" tIns="35904" rIns="71808" bIns="35904">
            <a:spAutoFit/>
          </a:bodyPr>
          <a:lstStyle/>
          <a:p>
            <a:pPr marL="228600" indent="-228600">
              <a:buFont typeface="+mj-lt"/>
              <a:buAutoNum type="arabicPeriod" startAt="2"/>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RECOGIDA VIABLE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DE BIOMASA DE PODAS</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2" descr="C:\Users\Tiago Vale\MEOCloud\AEdoAVE\Projetos\POCTEP\MOVBIO\Entregáveis\Boas Práticas\logo - image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54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ângulo 5"/>
          <p:cNvSpPr/>
          <p:nvPr/>
        </p:nvSpPr>
        <p:spPr>
          <a:xfrm>
            <a:off x="650951" y="864394"/>
            <a:ext cx="2048040" cy="257175"/>
          </a:xfrm>
          <a:prstGeom prst="rect">
            <a:avLst/>
          </a:prstGeom>
        </p:spPr>
        <p:txBody>
          <a:bodyPr wrap="none" lIns="71808" tIns="35904" rIns="71808" bIns="35904">
            <a:spAutoFit/>
          </a:bodyPr>
          <a:lstStyle/>
          <a:p>
            <a:r>
              <a:rPr lang="es-ES" sz="1200" b="1">
                <a:solidFill>
                  <a:srgbClr val="357A32"/>
                </a:solidFill>
                <a:latin typeface="Open Sans" panose="020B0606030504020204" pitchFamily="34" charset="0"/>
                <a:ea typeface="Open Sans" panose="020B0606030504020204" pitchFamily="34" charset="0"/>
                <a:cs typeface="Open Sans" panose="020B0606030504020204" pitchFamily="34" charset="0"/>
              </a:rPr>
              <a:t>2.2. Parámetros de calidad</a:t>
            </a:r>
          </a:p>
        </p:txBody>
      </p:sp>
      <p:graphicFrame>
        <p:nvGraphicFramePr>
          <p:cNvPr id="3" name="Diagrama 2"/>
          <p:cNvGraphicFramePr/>
          <p:nvPr>
            <p:extLst>
              <p:ext uri="{D42A27DB-BD31-4B8C-83A1-F6EECF244321}">
                <p14:modId xmlns:p14="http://schemas.microsoft.com/office/powerpoint/2010/main" val="3717218414"/>
              </p:ext>
            </p:extLst>
          </p:nvPr>
        </p:nvGraphicFramePr>
        <p:xfrm>
          <a:off x="256070" y="1085586"/>
          <a:ext cx="5775107" cy="3705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ângulo 8"/>
          <p:cNvSpPr/>
          <p:nvPr/>
        </p:nvSpPr>
        <p:spPr>
          <a:xfrm>
            <a:off x="621579" y="398393"/>
            <a:ext cx="4991911" cy="441841"/>
          </a:xfrm>
          <a:prstGeom prst="rect">
            <a:avLst/>
          </a:prstGeom>
        </p:spPr>
        <p:txBody>
          <a:bodyPr wrap="square" lIns="71808" tIns="35904" rIns="71808" bIns="35904">
            <a:spAutoFit/>
          </a:bodyPr>
          <a:lstStyle/>
          <a:p>
            <a:pPr marL="228600" indent="-228600">
              <a:buFont typeface="+mj-lt"/>
              <a:buAutoNum type="arabicPeriod" startAt="2"/>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RECOGIDA VIABLE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DE BIOMASA DE PODAS</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2" descr="C:\Users\Tiago Vale\MEOCloud\AEdoAVE\Projetos\POCTEP\MOVBIO\Entregáveis\Boas Práticas\logo - image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28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065386467"/>
              </p:ext>
            </p:extLst>
          </p:nvPr>
        </p:nvGraphicFramePr>
        <p:xfrm>
          <a:off x="141693" y="1433751"/>
          <a:ext cx="2975841" cy="288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ângulo 10"/>
          <p:cNvSpPr/>
          <p:nvPr/>
        </p:nvSpPr>
        <p:spPr>
          <a:xfrm>
            <a:off x="650951" y="805125"/>
            <a:ext cx="2900838" cy="257175"/>
          </a:xfrm>
          <a:prstGeom prst="rect">
            <a:avLst/>
          </a:prstGeom>
        </p:spPr>
        <p:txBody>
          <a:bodyPr wrap="none" lIns="71808" tIns="35904" rIns="71808" bIns="35904">
            <a:spAutoFit/>
          </a:bodyPr>
          <a:lstStyle/>
          <a:p>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2.2.1. Parámetros de calidad - INERTES</a:t>
            </a:r>
          </a:p>
        </p:txBody>
      </p:sp>
      <p:graphicFrame>
        <p:nvGraphicFramePr>
          <p:cNvPr id="45" name="Diagrama 44"/>
          <p:cNvGraphicFramePr/>
          <p:nvPr>
            <p:extLst>
              <p:ext uri="{D42A27DB-BD31-4B8C-83A1-F6EECF244321}">
                <p14:modId xmlns:p14="http://schemas.microsoft.com/office/powerpoint/2010/main" val="2362935445"/>
              </p:ext>
            </p:extLst>
          </p:nvPr>
        </p:nvGraphicFramePr>
        <p:xfrm>
          <a:off x="2898615" y="1224439"/>
          <a:ext cx="3600451" cy="36004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6" name="Rectângulo 45"/>
          <p:cNvSpPr/>
          <p:nvPr/>
        </p:nvSpPr>
        <p:spPr>
          <a:xfrm>
            <a:off x="3362908" y="1466175"/>
            <a:ext cx="2776114" cy="257686"/>
          </a:xfrm>
          <a:prstGeom prst="rect">
            <a:avLst/>
          </a:prstGeom>
          <a:gradFill>
            <a:gsLst>
              <a:gs pos="4000">
                <a:schemeClr val="accent5">
                  <a:lumMod val="40000"/>
                  <a:lumOff val="60000"/>
                </a:schemeClr>
              </a:gs>
              <a:gs pos="100000">
                <a:schemeClr val="accent5"/>
              </a:gs>
            </a:gsLst>
          </a:gradFill>
          <a:ln>
            <a:solidFill>
              <a:schemeClr val="accent5">
                <a:lumMod val="75000"/>
              </a:schemeClr>
            </a:solidFill>
          </a:ln>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grpSp>
        <p:nvGrpSpPr>
          <p:cNvPr id="47" name="Grupo 46"/>
          <p:cNvGrpSpPr/>
          <p:nvPr/>
        </p:nvGrpSpPr>
        <p:grpSpPr>
          <a:xfrm>
            <a:off x="2642817" y="1584484"/>
            <a:ext cx="3849611" cy="220667"/>
            <a:chOff x="787677" y="-1781844"/>
            <a:chExt cx="2834644" cy="2460191"/>
          </a:xfrm>
        </p:grpSpPr>
        <p:sp>
          <p:nvSpPr>
            <p:cNvPr id="48" name="Rectângulo 47"/>
            <p:cNvSpPr/>
            <p:nvPr/>
          </p:nvSpPr>
          <p:spPr>
            <a:xfrm>
              <a:off x="787677" y="412717"/>
              <a:ext cx="2304409" cy="2656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Rectângulo 48"/>
            <p:cNvSpPr/>
            <p:nvPr/>
          </p:nvSpPr>
          <p:spPr>
            <a:xfrm>
              <a:off x="1317912" y="-1781844"/>
              <a:ext cx="2304409" cy="2996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pt-PT" sz="1400" kern="1200" dirty="0">
                  <a:latin typeface="Open Sans" panose="020B0606030504020204" pitchFamily="34" charset="0"/>
                  <a:ea typeface="Open Sans" panose="020B0606030504020204" pitchFamily="34" charset="0"/>
                  <a:cs typeface="Open Sans" panose="020B0606030504020204" pitchFamily="34" charset="0"/>
                </a:rPr>
                <a:t>NO PUEDE CONTENER</a:t>
              </a:r>
            </a:p>
          </p:txBody>
        </p:sp>
      </p:grpSp>
      <p:sp>
        <p:nvSpPr>
          <p:cNvPr id="12"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ângulo 8"/>
          <p:cNvSpPr/>
          <p:nvPr/>
        </p:nvSpPr>
        <p:spPr>
          <a:xfrm>
            <a:off x="621579" y="398393"/>
            <a:ext cx="4991911" cy="441841"/>
          </a:xfrm>
          <a:prstGeom prst="rect">
            <a:avLst/>
          </a:prstGeom>
        </p:spPr>
        <p:txBody>
          <a:bodyPr wrap="square" lIns="71808" tIns="35904" rIns="71808" bIns="35904">
            <a:spAutoFit/>
          </a:bodyPr>
          <a:lstStyle/>
          <a:p>
            <a:pPr marL="228600" indent="-228600">
              <a:buFont typeface="+mj-lt"/>
              <a:buAutoNum type="arabicPeriod" startAt="2"/>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RECOGIDA VIABLE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DE BIOMASA DE PODAS</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2" descr="C:\Users\Tiago Vale\MEOCloud\AEdoAVE\Projetos\POCTEP\MOVBIO\Entregáveis\Boas Práticas\logo - imagem.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859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07783" y="1377627"/>
            <a:ext cx="5153067" cy="925917"/>
          </a:xfrm>
          <a:prstGeom prst="rect">
            <a:avLst/>
          </a:prstGeom>
          <a:noFill/>
        </p:spPr>
        <p:txBody>
          <a:bodyPr wrap="square" lIns="71808" tIns="35904" rIns="71808" bIns="35904" rtlCol="0">
            <a:spAutoFit/>
          </a:bodyPr>
          <a:lstStyle/>
          <a:p>
            <a:pPr algn="just"/>
            <a:r>
              <a:rPr lang="es-ES" sz="1100" dirty="0">
                <a:latin typeface="Open Sans" panose="020B0606030504020204" pitchFamily="34" charset="0"/>
                <a:ea typeface="Open Sans" panose="020B0606030504020204" pitchFamily="34" charset="0"/>
                <a:cs typeface="Open Sans" panose="020B0606030504020204" pitchFamily="34" charset="0"/>
              </a:rPr>
              <a:t>Es posible reducir la cantidad de agua en el combustible adoptando algunos procedimientos de cadena de valor como por ejemplo el almacenamiento temporal de biomasa en un lugar ventilado que promueve el secado natural.</a:t>
            </a:r>
          </a:p>
          <a:p>
            <a:pPr algn="just"/>
            <a:r>
              <a:rPr lang="es-ES" sz="1100" dirty="0">
                <a:latin typeface="Open Sans" panose="020B0606030504020204" pitchFamily="34" charset="0"/>
                <a:ea typeface="Open Sans" panose="020B0606030504020204" pitchFamily="34" charset="0"/>
                <a:cs typeface="Open Sans" panose="020B0606030504020204" pitchFamily="34" charset="0"/>
              </a:rPr>
              <a:t>El contenido de humedad permitido depende del sistema de combustión, pero se espera que sea inferior al 20%.</a:t>
            </a:r>
            <a:endParaRPr lang="pt-PT"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ângulo 11"/>
          <p:cNvSpPr/>
          <p:nvPr/>
        </p:nvSpPr>
        <p:spPr>
          <a:xfrm>
            <a:off x="650951" y="782598"/>
            <a:ext cx="4767980" cy="257175"/>
          </a:xfrm>
          <a:prstGeom prst="rect">
            <a:avLst/>
          </a:prstGeom>
        </p:spPr>
        <p:txBody>
          <a:bodyPr wrap="square" lIns="71808" tIns="35904" rIns="71808" bIns="35904">
            <a:spAutoFit/>
          </a:bodyPr>
          <a:lstStyle/>
          <a:p>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2.2.2. Parámetros de calidad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CONTENIDO DE HUMEDAD</a:t>
            </a:r>
          </a:p>
        </p:txBody>
      </p:sp>
      <p:sp>
        <p:nvSpPr>
          <p:cNvPr id="10" name="Título 1"/>
          <p:cNvSpPr txBox="1">
            <a:spLocks/>
          </p:cNvSpPr>
          <p:nvPr/>
        </p:nvSpPr>
        <p:spPr>
          <a:xfrm>
            <a:off x="607782" y="149015"/>
            <a:ext cx="5005709" cy="139890"/>
          </a:xfrm>
          <a:prstGeom prst="rect">
            <a:avLst/>
          </a:prstGeom>
        </p:spPr>
        <p:txBody>
          <a:bodyPr lIns="71808" tIns="35904" rIns="71808" bIns="35904">
            <a:noAutofit/>
          </a:bodyPr>
          <a:lstStyle>
            <a:lvl1pPr algn="l" defTabSz="339495"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RECOGIDA DE BIOMASA DE PODAS AGRÍCOLA Y URBANA</a:t>
            </a:r>
            <a:endParaRPr lang="pt-PT" sz="7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ângulo 8"/>
          <p:cNvSpPr/>
          <p:nvPr/>
        </p:nvSpPr>
        <p:spPr>
          <a:xfrm>
            <a:off x="621579" y="398393"/>
            <a:ext cx="4991911" cy="441841"/>
          </a:xfrm>
          <a:prstGeom prst="rect">
            <a:avLst/>
          </a:prstGeom>
        </p:spPr>
        <p:txBody>
          <a:bodyPr wrap="square" lIns="71808" tIns="35904" rIns="71808" bIns="35904">
            <a:spAutoFit/>
          </a:bodyPr>
          <a:lstStyle/>
          <a:p>
            <a:pPr marL="228600" indent="-228600">
              <a:buFont typeface="+mj-lt"/>
              <a:buAutoNum type="arabicPeriod" startAt="2"/>
            </a:pP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BUENAS PRÁCTICAS PARA LA </a:t>
            </a:r>
            <a:r>
              <a:rPr lang="es-ES" sz="1200" b="1" dirty="0" smtClean="0">
                <a:solidFill>
                  <a:srgbClr val="357A32"/>
                </a:solidFill>
                <a:latin typeface="Open Sans" panose="020B0606030504020204" pitchFamily="34" charset="0"/>
                <a:ea typeface="Open Sans" panose="020B0606030504020204" pitchFamily="34" charset="0"/>
                <a:cs typeface="Open Sans" panose="020B0606030504020204" pitchFamily="34" charset="0"/>
              </a:rPr>
              <a:t>RECOGIDA VIABLE </a:t>
            </a:r>
            <a:r>
              <a:rPr lang="es-ES" sz="1200" b="1" dirty="0">
                <a:solidFill>
                  <a:srgbClr val="357A32"/>
                </a:solidFill>
                <a:latin typeface="Open Sans" panose="020B0606030504020204" pitchFamily="34" charset="0"/>
                <a:ea typeface="Open Sans" panose="020B0606030504020204" pitchFamily="34" charset="0"/>
                <a:cs typeface="Open Sans" panose="020B0606030504020204" pitchFamily="34" charset="0"/>
              </a:rPr>
              <a:t>DE BIOMASA DE PODAS</a:t>
            </a:r>
            <a:endParaRPr lang="pt-PT" sz="1200" b="1" dirty="0">
              <a:solidFill>
                <a:srgbClr val="357A3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147" y="2303544"/>
            <a:ext cx="2700338"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Tiago Vale\MEOCloud\AEdoAVE\Projetos\POCTEP\MOVBIO\Entregáveis\Boas Práticas\logo - image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570" y="35471"/>
            <a:ext cx="339212" cy="36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311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6027</TotalTime>
  <Words>1266</Words>
  <Application>Microsoft Office PowerPoint</Application>
  <PresentationFormat>Personalizado</PresentationFormat>
  <Paragraphs>189</Paragraphs>
  <Slides>17</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17</vt:i4>
      </vt:variant>
    </vt:vector>
  </HeadingPairs>
  <TitlesOfParts>
    <vt:vector size="24" baseType="lpstr">
      <vt:lpstr>Arial</vt:lpstr>
      <vt:lpstr>Calibri</vt:lpstr>
      <vt:lpstr>Open Sans</vt:lpstr>
      <vt:lpstr>Trebuchet MS</vt:lpstr>
      <vt:lpstr>Wingdings 3</vt:lpstr>
      <vt:lpstr>Tema do Office</vt:lpstr>
      <vt:lpstr>Faceta</vt:lpstr>
      <vt:lpstr>BUENAS PRÁCTICAS PARA LA RECOGIDA DE BIOMASA DE PODAS AGRÍCOLA Y URBANA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 Henar Olmedo Gomez</dc:creator>
  <cp:lastModifiedBy>Analía Inmaculada Fernández Cisneros</cp:lastModifiedBy>
  <cp:revision>105</cp:revision>
  <dcterms:modified xsi:type="dcterms:W3CDTF">2019-12-18T09:50:34Z</dcterms:modified>
</cp:coreProperties>
</file>