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46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94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035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47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473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01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5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21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18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37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08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91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64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00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90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68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B11C-4129-4DF8-9452-D944FC13EE35}" type="datetimeFigureOut">
              <a:rPr lang="es-ES" smtClean="0"/>
              <a:t>17/10/2019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A2213F-986A-49C3-B50A-995F41545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44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goo.gl/maps/NdQ2qaMDxp4rPr16A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7997" y="-35683"/>
            <a:ext cx="10938933" cy="128754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s-ES" sz="27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27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TALLER JUZBADO </a:t>
            </a:r>
            <a:r>
              <a:rPr lang="es-ES" sz="2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(SALAMANCA</a:t>
            </a:r>
            <a:r>
              <a:rPr lang="es-ES" sz="27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s-E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s-E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</a:t>
            </a:r>
            <a:r>
              <a:rPr lang="es-E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importancia de la captación </a:t>
            </a:r>
            <a:r>
              <a:rPr lang="es-E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amoniaco</a:t>
            </a:r>
            <a:br>
              <a:rPr lang="es-E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Nueva </a:t>
            </a:r>
            <a:r>
              <a:rPr lang="es-E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estrategia para gestionar purines y </a:t>
            </a:r>
            <a:r>
              <a:rPr lang="es-ES" sz="2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digestados</a:t>
            </a:r>
            <a:r>
              <a:rPr lang="es-E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plantas de biogás</a:t>
            </a:r>
            <a:endParaRPr lang="es-E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55332" y="2010305"/>
            <a:ext cx="6155267" cy="1054629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05" y="1361458"/>
            <a:ext cx="7169316" cy="2166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3609904" y="3699696"/>
            <a:ext cx="5329771" cy="16609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11:15-11:30 </a:t>
            </a:r>
            <a:r>
              <a:rPr lang="es-ES" sz="1400" dirty="0" err="1" smtClean="0">
                <a:solidFill>
                  <a:schemeClr val="accent2">
                    <a:lumMod val="75000"/>
                  </a:schemeClr>
                </a:solidFill>
              </a:rPr>
              <a:t>hrs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. Recepción de asistentes</a:t>
            </a:r>
          </a:p>
          <a:p>
            <a:pPr algn="l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11:30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hrs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.  Taller en Planta de Biogás ENUSA</a:t>
            </a:r>
          </a:p>
          <a:p>
            <a:pPr algn="l"/>
            <a:r>
              <a:rPr lang="pt-BR" sz="1200" b="1" dirty="0" err="1" smtClean="0">
                <a:solidFill>
                  <a:schemeClr val="accent2">
                    <a:lumMod val="75000"/>
                  </a:schemeClr>
                </a:solidFill>
              </a:rPr>
              <a:t>Carretera</a:t>
            </a:r>
            <a:r>
              <a:rPr lang="pt-BR" sz="1200" b="1" dirty="0" smtClean="0">
                <a:solidFill>
                  <a:schemeClr val="accent2">
                    <a:lumMod val="75000"/>
                  </a:schemeClr>
                </a:solidFill>
              </a:rPr>
              <a:t> de Salamanca a Ledesma, km 22, 37115 </a:t>
            </a:r>
            <a:r>
              <a:rPr lang="pt-BR" sz="1200" b="1" dirty="0" err="1" smtClean="0">
                <a:solidFill>
                  <a:schemeClr val="accent2">
                    <a:lumMod val="75000"/>
                  </a:schemeClr>
                </a:solidFill>
              </a:rPr>
              <a:t>Juzbado</a:t>
            </a:r>
            <a:r>
              <a:rPr lang="pt-BR" sz="1200" b="1" dirty="0" smtClean="0">
                <a:solidFill>
                  <a:schemeClr val="accent2">
                    <a:lumMod val="75000"/>
                  </a:schemeClr>
                </a:solidFill>
              </a:rPr>
              <a:t>, Salamanca</a:t>
            </a:r>
          </a:p>
          <a:p>
            <a:pPr algn="l"/>
            <a:r>
              <a:rPr lang="es-ES" sz="11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https://goo.gl/maps/NdQ2qaMDxp4rPr16A</a:t>
            </a:r>
            <a:endParaRPr lang="es-ES" sz="11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13:00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</a:rPr>
              <a:t>hrs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.  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Cierre y aperitivo </a:t>
            </a:r>
            <a:r>
              <a:rPr lang="es-ES" sz="1400">
                <a:solidFill>
                  <a:schemeClr val="accent2">
                    <a:lumMod val="75000"/>
                  </a:schemeClr>
                </a:solidFill>
              </a:rPr>
              <a:t>en </a:t>
            </a:r>
            <a:r>
              <a:rPr lang="es-ES" sz="1400" smtClean="0">
                <a:solidFill>
                  <a:schemeClr val="accent2">
                    <a:lumMod val="75000"/>
                  </a:schemeClr>
                </a:solidFill>
              </a:rPr>
              <a:t>Restaurante El </a:t>
            </a:r>
            <a:r>
              <a:rPr lang="es-ES" sz="1400" dirty="0" err="1">
                <a:solidFill>
                  <a:schemeClr val="accent2">
                    <a:lumMod val="75000"/>
                  </a:schemeClr>
                </a:solidFill>
              </a:rPr>
              <a:t>Rocal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, Ledesma</a:t>
            </a:r>
          </a:p>
          <a:p>
            <a:pPr algn="l"/>
            <a:endParaRPr lang="es-ES" sz="11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46143" y="5404826"/>
            <a:ext cx="1116060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2">
                    <a:lumMod val="75000"/>
                  </a:schemeClr>
                </a:solidFill>
                <a:latin typeface="OpenSans-ExtraBold"/>
              </a:rPr>
              <a:t>Evento </a:t>
            </a:r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  <a:latin typeface="OpenSans-ExtraBold"/>
              </a:rPr>
              <a:t>GRATUITO. Más información en: </a:t>
            </a: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OpenSans-ExtraBold"/>
              </a:rPr>
              <a:t>hola@ammoniatrapping.com</a:t>
            </a:r>
          </a:p>
          <a:p>
            <a:r>
              <a:rPr lang="es-ES" sz="1100" b="1" dirty="0" smtClean="0">
                <a:solidFill>
                  <a:schemeClr val="accent2">
                    <a:lumMod val="75000"/>
                  </a:schemeClr>
                </a:solidFill>
                <a:latin typeface="OpenSans-Light"/>
              </a:rPr>
              <a:t>Este </a:t>
            </a:r>
            <a:r>
              <a:rPr lang="es-ES" sz="1100" b="1" dirty="0">
                <a:solidFill>
                  <a:schemeClr val="accent2">
                    <a:lumMod val="75000"/>
                  </a:schemeClr>
                </a:solidFill>
                <a:latin typeface="OpenSans-Light"/>
              </a:rPr>
              <a:t>proyecto se realiza con la contribución del instrumento financiero LIFE de la Unión </a:t>
            </a:r>
            <a:r>
              <a:rPr lang="es-ES" sz="1100" b="1" dirty="0" smtClean="0">
                <a:solidFill>
                  <a:schemeClr val="accent2">
                    <a:lumMod val="75000"/>
                  </a:schemeClr>
                </a:solidFill>
                <a:latin typeface="OpenSans-Light"/>
              </a:rPr>
              <a:t>Europea. LIFE </a:t>
            </a:r>
            <a:r>
              <a:rPr lang="es-ES" sz="1100" b="1" dirty="0">
                <a:solidFill>
                  <a:schemeClr val="accent2">
                    <a:lumMod val="75000"/>
                  </a:schemeClr>
                </a:solidFill>
                <a:latin typeface="OpenSans-Light"/>
              </a:rPr>
              <a:t>15 ENV/ES/000284</a:t>
            </a:r>
            <a:endParaRPr lang="es-ES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32461" y="4345489"/>
            <a:ext cx="2646878" cy="3693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22 de octubre de 2019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97" y="5891495"/>
            <a:ext cx="2637206" cy="7953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23" y="6017591"/>
            <a:ext cx="1296192" cy="54408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59" y="6115895"/>
            <a:ext cx="1065669" cy="67283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00" y="6115895"/>
            <a:ext cx="1212446" cy="65591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99" y="237030"/>
            <a:ext cx="1835925" cy="4944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48"/>
            <a:ext cx="1637925" cy="118331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0" y="5877500"/>
            <a:ext cx="1523718" cy="11396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92" y="5925172"/>
            <a:ext cx="1359628" cy="95973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96" y="6172265"/>
            <a:ext cx="1068060" cy="6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75</Words>
  <Application>Microsoft Office PowerPoint</Application>
  <PresentationFormat>Panorámica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Cambria</vt:lpstr>
      <vt:lpstr>OpenSans-ExtraBold</vt:lpstr>
      <vt:lpstr>OpenSans-Light</vt:lpstr>
      <vt:lpstr>Trebuchet MS</vt:lpstr>
      <vt:lpstr>Wingdings 3</vt:lpstr>
      <vt:lpstr>Faceta</vt:lpstr>
      <vt:lpstr> TALLER JUZBADO (SALAMANCA) La importancia de la captación de amoniaco Nueva estrategia para gestionar purines y digestados de plantas de biogás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JUZBADO (SALAMANCA). La importancia de la captación del amoníaco. Nueva estrategia para gestionar purines y digestados de plantas de biogás</dc:title>
  <dc:creator>GIRON VAZQUEZ, Jose Luis</dc:creator>
  <cp:lastModifiedBy>Analía Inmaculada Fernández Cisneros</cp:lastModifiedBy>
  <cp:revision>37</cp:revision>
  <dcterms:created xsi:type="dcterms:W3CDTF">2019-10-07T17:14:51Z</dcterms:created>
  <dcterms:modified xsi:type="dcterms:W3CDTF">2019-10-17T06:55:24Z</dcterms:modified>
</cp:coreProperties>
</file>